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方正兰亭黑_GBK"/>
        <a:ea typeface="方正兰亭黑_GBK"/>
        <a:cs typeface="方正兰亭黑_GBK"/>
        <a:sym typeface="方正兰亭黑_GBK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方正兰亭黑_GBK"/>
        <a:ea typeface="方正兰亭黑_GBK"/>
        <a:cs typeface="方正兰亭黑_GBK"/>
        <a:sym typeface="方正兰亭黑_GBK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方正兰亭黑_GBK"/>
        <a:ea typeface="方正兰亭黑_GBK"/>
        <a:cs typeface="方正兰亭黑_GBK"/>
        <a:sym typeface="方正兰亭黑_GBK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方正兰亭黑_GBK"/>
        <a:ea typeface="方正兰亭黑_GBK"/>
        <a:cs typeface="方正兰亭黑_GBK"/>
        <a:sym typeface="方正兰亭黑_GBK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方正兰亭黑_GBK"/>
        <a:ea typeface="方正兰亭黑_GBK"/>
        <a:cs typeface="方正兰亭黑_GBK"/>
        <a:sym typeface="方正兰亭黑_GBK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方正兰亭黑_GBK"/>
        <a:ea typeface="方正兰亭黑_GBK"/>
        <a:cs typeface="方正兰亭黑_GBK"/>
        <a:sym typeface="方正兰亭黑_GBK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方正兰亭黑_GBK"/>
        <a:ea typeface="方正兰亭黑_GBK"/>
        <a:cs typeface="方正兰亭黑_GBK"/>
        <a:sym typeface="方正兰亭黑_GBK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方正兰亭黑_GBK"/>
        <a:ea typeface="方正兰亭黑_GBK"/>
        <a:cs typeface="方正兰亭黑_GBK"/>
        <a:sym typeface="方正兰亭黑_GBK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方正兰亭黑_GBK"/>
        <a:ea typeface="方正兰亭黑_GBK"/>
        <a:cs typeface="方正兰亭黑_GBK"/>
        <a:sym typeface="方正兰亭黑_GB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F0D4CB"/>
          </a:solidFill>
        </a:fill>
      </a:tcStyle>
    </a:wholeTbl>
    <a:band2H>
      <a:tcTxStyle b="def" i="def"/>
      <a:tcStyle>
        <a:tcBdr/>
        <a:fill>
          <a:solidFill>
            <a:srgbClr val="F8EBE7"/>
          </a:solidFill>
        </a:fill>
      </a:tcStyle>
    </a:band2H>
    <a:firstCol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方正兰亭黑_GBK"/>
          <a:ea typeface="方正兰亭黑_GBK"/>
          <a:cs typeface="方正兰亭黑_GBK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方正兰亭黑_GBK"/>
          <a:ea typeface="方正兰亭黑_GBK"/>
          <a:cs typeface="方正兰亭黑_GB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2.jpe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2" name="Shape 22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j-lt"/>
        <a:ea typeface="+mj-ea"/>
        <a:cs typeface="+mj-cs"/>
        <a:sym typeface="Arial"/>
      </a:defRPr>
    </a:lvl1pPr>
    <a:lvl2pPr indent="228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2pPr>
    <a:lvl3pPr indent="457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3pPr>
    <a:lvl4pPr indent="685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4pPr>
    <a:lvl5pPr indent="9144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5pPr>
    <a:lvl6pPr indent="11430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6pPr>
    <a:lvl7pPr indent="13716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7pPr>
    <a:lvl8pPr indent="16002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8pPr>
    <a:lvl9pPr indent="1828800" latinLnBrk="0">
      <a:spcBef>
        <a:spcPts val="400"/>
      </a:spcBef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3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94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标题文本"/>
          <p:cNvSpPr txBox="1"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03" name="正文级别 1…"/>
          <p:cNvSpPr txBox="1"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1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2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3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4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5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6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7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8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9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0_节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空白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幻灯片编号"/>
          <p:cNvSpPr txBox="1"/>
          <p:nvPr>
            <p:ph type="sldNum" sz="quarter" idx="2"/>
          </p:nvPr>
        </p:nvSpPr>
        <p:spPr>
          <a:xfrm>
            <a:off x="11252239" y="6382217"/>
            <a:ext cx="330161" cy="31339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888888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标题幻灯片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marL="0" indent="0" algn="ctr" defTabSz="1219169">
              <a:lnSpc>
                <a:spcPct val="100000"/>
              </a:lnSpc>
              <a:defRPr sz="6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203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 defTabSz="1219169">
              <a:lnSpc>
                <a:spcPct val="100000"/>
              </a:lnSpc>
              <a:spcBef>
                <a:spcPts val="500"/>
              </a:spcBef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1pPr>
            <a:lvl2pPr marL="0" indent="457189" algn="ctr" defTabSz="1219169">
              <a:lnSpc>
                <a:spcPct val="100000"/>
              </a:lnSpc>
              <a:spcBef>
                <a:spcPts val="500"/>
              </a:spcBef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marL="0" indent="914377" algn="ctr" defTabSz="1219169">
              <a:lnSpc>
                <a:spcPct val="100000"/>
              </a:lnSpc>
              <a:spcBef>
                <a:spcPts val="500"/>
              </a:spcBef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marL="0" indent="1371565" algn="ctr" defTabSz="1219169">
              <a:lnSpc>
                <a:spcPct val="100000"/>
              </a:lnSpc>
              <a:spcBef>
                <a:spcPts val="500"/>
              </a:spcBef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4pPr>
            <a:lvl5pPr marL="0" indent="1828754" algn="ctr" defTabSz="1219169">
              <a:lnSpc>
                <a:spcPct val="100000"/>
              </a:lnSpc>
              <a:spcBef>
                <a:spcPts val="500"/>
              </a:spcBef>
              <a:buSzTx/>
              <a:buFontTx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04" name="幻灯片编号"/>
          <p:cNvSpPr txBox="1"/>
          <p:nvPr>
            <p:ph type="sldNum" sz="quarter" idx="2"/>
          </p:nvPr>
        </p:nvSpPr>
        <p:spPr>
          <a:xfrm>
            <a:off x="11252239" y="6382217"/>
            <a:ext cx="330161" cy="31339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888888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First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图像"/>
          <p:cNvSpPr/>
          <p:nvPr>
            <p:ph type="pic" sz="quarter" idx="13"/>
          </p:nvPr>
        </p:nvSpPr>
        <p:spPr>
          <a:xfrm>
            <a:off x="4064000" y="441961"/>
            <a:ext cx="4368800" cy="308356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12" name="正文级别 1…"/>
          <p:cNvSpPr txBox="1"/>
          <p:nvPr>
            <p:ph type="body" sz="quarter" idx="1"/>
          </p:nvPr>
        </p:nvSpPr>
        <p:spPr>
          <a:xfrm>
            <a:off x="3954705" y="3801452"/>
            <a:ext cx="4511966" cy="43178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 defTabSz="1219169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b="1" sz="4200">
                <a:solidFill>
                  <a:schemeClr val="accent3">
                    <a:lumOff val="44000"/>
                  </a:schemeClr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L="1042060" indent="-432475" algn="ctr" defTabSz="1219169">
              <a:lnSpc>
                <a:spcPct val="100000"/>
              </a:lnSpc>
              <a:spcBef>
                <a:spcPts val="0"/>
              </a:spcBef>
              <a:buFontTx/>
              <a:buChar char="–"/>
              <a:defRPr b="1" sz="4200">
                <a:solidFill>
                  <a:schemeClr val="accent3">
                    <a:lumOff val="44000"/>
                  </a:schemeClr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L="1619209" indent="-400039" algn="ctr" defTabSz="1219169">
              <a:lnSpc>
                <a:spcPct val="100000"/>
              </a:lnSpc>
              <a:spcBef>
                <a:spcPts val="0"/>
              </a:spcBef>
              <a:buFontTx/>
              <a:defRPr b="1" sz="4200">
                <a:solidFill>
                  <a:schemeClr val="accent3">
                    <a:lumOff val="44000"/>
                  </a:schemeClr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L="2321111" indent="-492356" algn="ctr" defTabSz="1219169">
              <a:lnSpc>
                <a:spcPct val="100000"/>
              </a:lnSpc>
              <a:spcBef>
                <a:spcPts val="0"/>
              </a:spcBef>
              <a:buFontTx/>
              <a:buChar char="–"/>
              <a:defRPr b="1" sz="4200">
                <a:solidFill>
                  <a:schemeClr val="accent3">
                    <a:lumOff val="44000"/>
                  </a:schemeClr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L="2930695" indent="-492356" algn="ctr" defTabSz="1219169">
              <a:lnSpc>
                <a:spcPct val="100000"/>
              </a:lnSpc>
              <a:spcBef>
                <a:spcPts val="0"/>
              </a:spcBef>
              <a:buFontTx/>
              <a:buChar char="»"/>
              <a:defRPr b="1" sz="4200">
                <a:solidFill>
                  <a:schemeClr val="accent3">
                    <a:lumOff val="44000"/>
                  </a:schemeClr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13" name="矩形"/>
          <p:cNvSpPr/>
          <p:nvPr>
            <p:ph type="body" sz="quarter" idx="14"/>
          </p:nvPr>
        </p:nvSpPr>
        <p:spPr>
          <a:xfrm>
            <a:off x="3954705" y="4385250"/>
            <a:ext cx="4511966" cy="228452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 algn="ctr" defTabSz="1219169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>
                <a:solidFill>
                  <a:srgbClr val="9BBB59"/>
                </a:solidFill>
                <a:latin typeface="Lato Light"/>
                <a:ea typeface="Lato Light"/>
                <a:cs typeface="Lato Light"/>
                <a:sym typeface="Lato Light"/>
              </a:defRPr>
            </a:pPr>
          </a:p>
        </p:txBody>
      </p:sp>
      <p:sp>
        <p:nvSpPr>
          <p:cNvPr id="214" name="矩形"/>
          <p:cNvSpPr/>
          <p:nvPr>
            <p:ph type="body" sz="quarter" idx="15"/>
          </p:nvPr>
        </p:nvSpPr>
        <p:spPr>
          <a:xfrm>
            <a:off x="3975169" y="4817826"/>
            <a:ext cx="4488039" cy="1536869"/>
          </a:xfrm>
          <a:prstGeom prst="rect">
            <a:avLst/>
          </a:prstGeom>
        </p:spPr>
        <p:txBody>
          <a:bodyPr lIns="0" tIns="0" rIns="0" bIns="0"/>
          <a:lstStyle/>
          <a:p>
            <a:pPr marL="0" indent="0" algn="ctr" defTabSz="1219169">
              <a:lnSpc>
                <a:spcPct val="130000"/>
              </a:lnSpc>
              <a:spcBef>
                <a:spcPts val="300"/>
              </a:spcBef>
              <a:buSzTx/>
              <a:buFontTx/>
              <a:buNone/>
              <a:defRPr sz="1400">
                <a:solidFill>
                  <a:srgbClr val="808080"/>
                </a:solidFill>
                <a:latin typeface="Lato Regular"/>
                <a:ea typeface="Lato Regular"/>
                <a:cs typeface="Lato Regular"/>
                <a:sym typeface="Lato Regular"/>
              </a:defRPr>
            </a:pPr>
          </a:p>
        </p:txBody>
      </p:sp>
      <p:sp>
        <p:nvSpPr>
          <p:cNvPr id="215" name="幻灯片编号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31" name="正文级别 1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正文级别 1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0" name="矩形"/>
          <p:cNvSpPr/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74" name="正文级别 1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5" name="矩形"/>
          <p:cNvSpPr/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84" name="图像"/>
          <p:cNvSpPr/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5" name="正文级别 1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jpg" descr="image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7863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正文级别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</p:sldLayoutIdLst>
  <p:transition xmlns:p14="http://schemas.microsoft.com/office/powerpoint/2010/main" spd="med" advClick="1"/>
  <p:txStyles>
    <p:titleStyle>
      <a:lvl1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1pPr>
      <a:lvl2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2pPr>
      <a:lvl3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3pPr>
      <a:lvl4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4pPr>
      <a:lvl5pPr marL="914400" marR="0" indent="-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5pPr>
      <a:lvl6pPr marL="914400" marR="0" indent="-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6pPr>
      <a:lvl7pPr marL="91440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7pPr>
      <a:lvl8pPr marL="91440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8pPr>
      <a:lvl9pPr marL="91440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方正兰亭黑_GBK"/>
          <a:ea typeface="方正兰亭黑_GBK"/>
          <a:cs typeface="方正兰亭黑_GBK"/>
          <a:sym typeface="方正兰亭黑_GB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方正兰亭黑_GBK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方正兰亭黑_GBK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方正兰亭黑_GBK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方正兰亭黑_GBK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方正兰亭黑_GBK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方正兰亭黑_GBK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方正兰亭黑_GBK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方正兰亭黑_GBK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方正兰亭黑_GB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aojiaotag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线条"/>
          <p:cNvSpPr/>
          <p:nvPr/>
        </p:nvSpPr>
        <p:spPr>
          <a:xfrm flipV="1">
            <a:off x="7871005" y="6065921"/>
            <a:ext cx="1" cy="2721533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25" name="线条"/>
          <p:cNvSpPr/>
          <p:nvPr/>
        </p:nvSpPr>
        <p:spPr>
          <a:xfrm flipV="1">
            <a:off x="7422708" y="4872766"/>
            <a:ext cx="1" cy="5131984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26" name="线条"/>
          <p:cNvSpPr/>
          <p:nvPr/>
        </p:nvSpPr>
        <p:spPr>
          <a:xfrm flipV="1">
            <a:off x="7172127" y="7591652"/>
            <a:ext cx="2" cy="1708697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27" name="线条"/>
          <p:cNvSpPr/>
          <p:nvPr/>
        </p:nvSpPr>
        <p:spPr>
          <a:xfrm flipV="1">
            <a:off x="6649297" y="6749157"/>
            <a:ext cx="1" cy="2028365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28" name="线条"/>
          <p:cNvSpPr/>
          <p:nvPr/>
        </p:nvSpPr>
        <p:spPr>
          <a:xfrm flipV="1">
            <a:off x="6166402" y="5874255"/>
            <a:ext cx="4" cy="2420371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29" name="线条"/>
          <p:cNvSpPr/>
          <p:nvPr/>
        </p:nvSpPr>
        <p:spPr>
          <a:xfrm flipV="1">
            <a:off x="5643969" y="5038892"/>
            <a:ext cx="4" cy="3245293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30" name="线条"/>
          <p:cNvSpPr/>
          <p:nvPr/>
        </p:nvSpPr>
        <p:spPr>
          <a:xfrm flipV="1">
            <a:off x="5208611" y="4526235"/>
            <a:ext cx="7" cy="4313207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31" name="线条"/>
          <p:cNvSpPr/>
          <p:nvPr/>
        </p:nvSpPr>
        <p:spPr>
          <a:xfrm flipV="1">
            <a:off x="8417860" y="7442911"/>
            <a:ext cx="2" cy="679626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32" name="圆形"/>
          <p:cNvSpPr/>
          <p:nvPr/>
        </p:nvSpPr>
        <p:spPr>
          <a:xfrm flipH="1" rot="2700000">
            <a:off x="6450278" y="4770307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33" name="圆形"/>
          <p:cNvSpPr/>
          <p:nvPr/>
        </p:nvSpPr>
        <p:spPr>
          <a:xfrm flipH="1" rot="2700000">
            <a:off x="6947543" y="6146856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34" name="圆形"/>
          <p:cNvSpPr/>
          <p:nvPr/>
        </p:nvSpPr>
        <p:spPr>
          <a:xfrm flipH="1" rot="2700000">
            <a:off x="5745459" y="6519955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35" name="圆形"/>
          <p:cNvSpPr/>
          <p:nvPr/>
        </p:nvSpPr>
        <p:spPr>
          <a:xfrm flipH="1" rot="2700000">
            <a:off x="7952339" y="7151654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36" name="圆形"/>
          <p:cNvSpPr/>
          <p:nvPr/>
        </p:nvSpPr>
        <p:spPr>
          <a:xfrm flipH="1" rot="2700000">
            <a:off x="6425462" y="7218554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37" name="圆形"/>
          <p:cNvSpPr/>
          <p:nvPr/>
        </p:nvSpPr>
        <p:spPr>
          <a:xfrm flipH="1" rot="2700000">
            <a:off x="5345022" y="6158707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38" name="圆形"/>
          <p:cNvSpPr/>
          <p:nvPr/>
        </p:nvSpPr>
        <p:spPr>
          <a:xfrm flipH="1" rot="2700000">
            <a:off x="4334492" y="5523227"/>
            <a:ext cx="428583" cy="428583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39" name="圆形"/>
          <p:cNvSpPr/>
          <p:nvPr/>
        </p:nvSpPr>
        <p:spPr>
          <a:xfrm flipH="1" rot="2700000">
            <a:off x="7934009" y="5095456"/>
            <a:ext cx="214291" cy="21429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40" name="圆形"/>
          <p:cNvSpPr/>
          <p:nvPr/>
        </p:nvSpPr>
        <p:spPr>
          <a:xfrm flipH="1" rot="2700000">
            <a:off x="7456482" y="6591653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41" name="圆形"/>
          <p:cNvSpPr/>
          <p:nvPr/>
        </p:nvSpPr>
        <p:spPr>
          <a:xfrm flipH="1" rot="2700000">
            <a:off x="5911987" y="7667884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42" name="圆形"/>
          <p:cNvSpPr/>
          <p:nvPr/>
        </p:nvSpPr>
        <p:spPr>
          <a:xfrm flipH="1" rot="2700000">
            <a:off x="6774726" y="7799312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43" name="圆形"/>
          <p:cNvSpPr/>
          <p:nvPr/>
        </p:nvSpPr>
        <p:spPr>
          <a:xfrm flipH="1" rot="2700000">
            <a:off x="7693910" y="8350230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44" name="线条"/>
          <p:cNvSpPr/>
          <p:nvPr/>
        </p:nvSpPr>
        <p:spPr>
          <a:xfrm flipV="1">
            <a:off x="11514399" y="6650597"/>
            <a:ext cx="1" cy="2721533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45" name="线条"/>
          <p:cNvSpPr/>
          <p:nvPr/>
        </p:nvSpPr>
        <p:spPr>
          <a:xfrm flipV="1">
            <a:off x="10069593" y="6207237"/>
            <a:ext cx="1" cy="2028365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46" name="线条"/>
          <p:cNvSpPr/>
          <p:nvPr/>
        </p:nvSpPr>
        <p:spPr>
          <a:xfrm flipV="1">
            <a:off x="9635779" y="6689202"/>
            <a:ext cx="4" cy="2420371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47" name="线条"/>
          <p:cNvSpPr/>
          <p:nvPr/>
        </p:nvSpPr>
        <p:spPr>
          <a:xfrm flipV="1">
            <a:off x="9113346" y="5853838"/>
            <a:ext cx="5" cy="3245293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48" name="线条"/>
          <p:cNvSpPr/>
          <p:nvPr/>
        </p:nvSpPr>
        <p:spPr>
          <a:xfrm flipV="1">
            <a:off x="8677989" y="4833182"/>
            <a:ext cx="6" cy="4313206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49" name="线条"/>
          <p:cNvSpPr/>
          <p:nvPr/>
        </p:nvSpPr>
        <p:spPr>
          <a:xfrm flipV="1">
            <a:off x="11887236" y="8257859"/>
            <a:ext cx="3" cy="679625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50" name="圆形"/>
          <p:cNvSpPr/>
          <p:nvPr/>
        </p:nvSpPr>
        <p:spPr>
          <a:xfrm flipH="1" rot="2700000">
            <a:off x="9919655" y="5585253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51" name="圆形"/>
          <p:cNvSpPr/>
          <p:nvPr/>
        </p:nvSpPr>
        <p:spPr>
          <a:xfrm flipH="1" rot="2700000">
            <a:off x="10416919" y="6961803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52" name="圆形"/>
          <p:cNvSpPr/>
          <p:nvPr/>
        </p:nvSpPr>
        <p:spPr>
          <a:xfrm flipH="1" rot="2700000">
            <a:off x="9214836" y="7334901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53" name="圆形"/>
          <p:cNvSpPr/>
          <p:nvPr/>
        </p:nvSpPr>
        <p:spPr>
          <a:xfrm flipH="1" rot="2700000">
            <a:off x="11421716" y="7966602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54" name="圆形"/>
          <p:cNvSpPr/>
          <p:nvPr/>
        </p:nvSpPr>
        <p:spPr>
          <a:xfrm flipH="1" rot="2700000">
            <a:off x="9894840" y="8033501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55" name="圆形"/>
          <p:cNvSpPr/>
          <p:nvPr/>
        </p:nvSpPr>
        <p:spPr>
          <a:xfrm flipH="1" rot="2700000">
            <a:off x="8814399" y="6973652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56" name="圆形"/>
          <p:cNvSpPr/>
          <p:nvPr/>
        </p:nvSpPr>
        <p:spPr>
          <a:xfrm flipH="1" rot="2700000">
            <a:off x="7803869" y="6338174"/>
            <a:ext cx="428583" cy="428583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57" name="圆形"/>
          <p:cNvSpPr/>
          <p:nvPr/>
        </p:nvSpPr>
        <p:spPr>
          <a:xfrm flipH="1" rot="2700000">
            <a:off x="11403386" y="5910403"/>
            <a:ext cx="214291" cy="21429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58" name="圆形"/>
          <p:cNvSpPr/>
          <p:nvPr/>
        </p:nvSpPr>
        <p:spPr>
          <a:xfrm flipH="1" rot="2700000">
            <a:off x="10925859" y="7406599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59" name="圆形"/>
          <p:cNvSpPr/>
          <p:nvPr/>
        </p:nvSpPr>
        <p:spPr>
          <a:xfrm flipH="1" rot="2700000">
            <a:off x="8889279" y="5351726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60" name="圆形"/>
          <p:cNvSpPr/>
          <p:nvPr/>
        </p:nvSpPr>
        <p:spPr>
          <a:xfrm flipH="1" rot="2700000">
            <a:off x="9381365" y="8482831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61" name="圆形"/>
          <p:cNvSpPr/>
          <p:nvPr/>
        </p:nvSpPr>
        <p:spPr>
          <a:xfrm flipH="1" rot="2700000">
            <a:off x="10244104" y="8614258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62" name="圆形"/>
          <p:cNvSpPr/>
          <p:nvPr/>
        </p:nvSpPr>
        <p:spPr>
          <a:xfrm flipH="1" rot="2700000">
            <a:off x="11163288" y="9165177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63" name="线条"/>
          <p:cNvSpPr/>
          <p:nvPr/>
        </p:nvSpPr>
        <p:spPr>
          <a:xfrm flipV="1">
            <a:off x="4088892" y="6489001"/>
            <a:ext cx="1" cy="2721534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64" name="线条"/>
          <p:cNvSpPr/>
          <p:nvPr/>
        </p:nvSpPr>
        <p:spPr>
          <a:xfrm flipV="1">
            <a:off x="2428087" y="6271383"/>
            <a:ext cx="4" cy="2420370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65" name="线条"/>
          <p:cNvSpPr/>
          <p:nvPr/>
        </p:nvSpPr>
        <p:spPr>
          <a:xfrm flipV="1">
            <a:off x="1830190" y="6137118"/>
            <a:ext cx="4" cy="3245294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66" name="线条"/>
          <p:cNvSpPr/>
          <p:nvPr/>
        </p:nvSpPr>
        <p:spPr>
          <a:xfrm flipV="1">
            <a:off x="1394834" y="5116461"/>
            <a:ext cx="6" cy="4313207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67" name="线条"/>
          <p:cNvSpPr/>
          <p:nvPr/>
        </p:nvSpPr>
        <p:spPr>
          <a:xfrm flipV="1">
            <a:off x="4604080" y="8541139"/>
            <a:ext cx="3" cy="679625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268" name="圆形"/>
          <p:cNvSpPr/>
          <p:nvPr/>
        </p:nvSpPr>
        <p:spPr>
          <a:xfrm flipH="1" rot="2700000">
            <a:off x="2636499" y="5868533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69" name="圆形"/>
          <p:cNvSpPr/>
          <p:nvPr/>
        </p:nvSpPr>
        <p:spPr>
          <a:xfrm flipH="1" rot="2700000">
            <a:off x="3133763" y="7245084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0" name="圆形"/>
          <p:cNvSpPr/>
          <p:nvPr/>
        </p:nvSpPr>
        <p:spPr>
          <a:xfrm flipH="1" rot="2700000">
            <a:off x="1931680" y="7618182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1" name="圆形"/>
          <p:cNvSpPr/>
          <p:nvPr/>
        </p:nvSpPr>
        <p:spPr>
          <a:xfrm flipH="1" rot="2700000">
            <a:off x="4138560" y="8249882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2" name="圆形"/>
          <p:cNvSpPr/>
          <p:nvPr/>
        </p:nvSpPr>
        <p:spPr>
          <a:xfrm flipH="1" rot="2700000">
            <a:off x="2611683" y="8316780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3" name="圆形"/>
          <p:cNvSpPr/>
          <p:nvPr/>
        </p:nvSpPr>
        <p:spPr>
          <a:xfrm flipH="1" rot="2700000">
            <a:off x="1531244" y="7256933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4" name="圆形"/>
          <p:cNvSpPr/>
          <p:nvPr/>
        </p:nvSpPr>
        <p:spPr>
          <a:xfrm flipH="1" rot="2700000">
            <a:off x="520713" y="6621453"/>
            <a:ext cx="428583" cy="428584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5" name="圆形"/>
          <p:cNvSpPr/>
          <p:nvPr/>
        </p:nvSpPr>
        <p:spPr>
          <a:xfrm flipH="1" rot="2700000">
            <a:off x="4120230" y="6193683"/>
            <a:ext cx="214291" cy="21429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6" name="圆形"/>
          <p:cNvSpPr/>
          <p:nvPr/>
        </p:nvSpPr>
        <p:spPr>
          <a:xfrm flipH="1" rot="2700000">
            <a:off x="3642704" y="7689880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7" name="圆形"/>
          <p:cNvSpPr/>
          <p:nvPr/>
        </p:nvSpPr>
        <p:spPr>
          <a:xfrm flipH="1" rot="2700000">
            <a:off x="1606122" y="5635006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8" name="圆形"/>
          <p:cNvSpPr/>
          <p:nvPr/>
        </p:nvSpPr>
        <p:spPr>
          <a:xfrm flipH="1" rot="2700000">
            <a:off x="2098208" y="8766112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279" name="圆形"/>
          <p:cNvSpPr/>
          <p:nvPr/>
        </p:nvSpPr>
        <p:spPr>
          <a:xfrm flipH="1" rot="2700000">
            <a:off x="2960947" y="8897539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283" name="成组"/>
          <p:cNvGrpSpPr/>
          <p:nvPr/>
        </p:nvGrpSpPr>
        <p:grpSpPr>
          <a:xfrm>
            <a:off x="1984252" y="2725985"/>
            <a:ext cx="8745286" cy="472441"/>
            <a:chOff x="-1651000" y="-105042"/>
            <a:chExt cx="8745285" cy="472440"/>
          </a:xfrm>
        </p:grpSpPr>
        <p:sp>
          <p:nvSpPr>
            <p:cNvPr id="280" name="线条"/>
            <p:cNvSpPr/>
            <p:nvPr/>
          </p:nvSpPr>
          <p:spPr>
            <a:xfrm>
              <a:off x="-1651000" y="169277"/>
              <a:ext cx="1354533" cy="1"/>
            </a:xfrm>
            <a:prstGeom prst="line">
              <a:avLst/>
            </a:prstGeom>
            <a:noFill/>
            <a:ln w="6350" cap="flat">
              <a:solidFill>
                <a:schemeClr val="accent3">
                  <a:lumOff val="44000"/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1" name="线条"/>
            <p:cNvSpPr/>
            <p:nvPr/>
          </p:nvSpPr>
          <p:spPr>
            <a:xfrm>
              <a:off x="5745491" y="169277"/>
              <a:ext cx="1348795" cy="1"/>
            </a:xfrm>
            <a:prstGeom prst="line">
              <a:avLst/>
            </a:prstGeom>
            <a:noFill/>
            <a:ln w="6350" cap="flat">
              <a:solidFill>
                <a:schemeClr val="accent3">
                  <a:lumOff val="44000"/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2" name="for future Node.js sampling &amp; monitoring"/>
            <p:cNvSpPr txBox="1"/>
            <p:nvPr/>
          </p:nvSpPr>
          <p:spPr>
            <a:xfrm>
              <a:off x="-821052" y="-105043"/>
              <a:ext cx="7150098" cy="472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 defTabSz="584200">
                <a:defRPr sz="2500">
                  <a:solidFill>
                    <a:schemeClr val="accent3">
                      <a:lumOff val="44000"/>
                    </a:schemeClr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pPr/>
              <a:r>
                <a:t>for future Node.js sampling &amp; monitoring</a:t>
              </a:r>
            </a:p>
          </p:txBody>
        </p:sp>
      </p:grpSp>
      <p:sp>
        <p:nvSpPr>
          <p:cNvPr id="284" name="https://github.com/aojiaotage"/>
          <p:cNvSpPr txBox="1"/>
          <p:nvPr/>
        </p:nvSpPr>
        <p:spPr>
          <a:xfrm>
            <a:off x="3713707" y="3472179"/>
            <a:ext cx="5032376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9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微软雅黑"/>
                <a:ea typeface="微软雅黑"/>
                <a:cs typeface="微软雅黑"/>
                <a:sym typeface="微软雅黑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chemeClr val="accent3">
                    <a:lumOff val="44000"/>
                  </a:schemeClr>
                </a:solidFill>
                <a:uFillTx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https://github.com/aojiaotage</a:t>
            </a:r>
          </a:p>
        </p:txBody>
      </p:sp>
      <p:sp>
        <p:nvSpPr>
          <p:cNvPr id="285" name="async_hooks"/>
          <p:cNvSpPr txBox="1"/>
          <p:nvPr>
            <p:ph type="title" idx="4294967295"/>
          </p:nvPr>
        </p:nvSpPr>
        <p:spPr>
          <a:xfrm>
            <a:off x="997494" y="681892"/>
            <a:ext cx="10464801" cy="193182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81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async_hooks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99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99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99"/>
                            </p:stCondLst>
                            <p:childTnLst>
                              <p:par>
                                <p:cTn id="10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601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0"/>
                            </p:stCondLst>
                            <p:childTnLst>
                              <p:par>
                                <p:cTn id="14" presetClass="entr" nodeType="afterEffect" presetSubtype="4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6" dur="901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1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601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902"/>
                            </p:stCondLst>
                            <p:childTnLst>
                              <p:par>
                                <p:cTn id="22" presetClass="entr" nodeType="afterEffect" presetSubtype="4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24" dur="901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3"/>
                            </p:stCondLst>
                            <p:childTnLst>
                              <p:par>
                                <p:cTn id="26" presetClass="entr" nodeType="afterEffect" presetSubtype="4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28" dur="901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704"/>
                            </p:stCondLst>
                            <p:childTnLst>
                              <p:par>
                                <p:cTn id="30" presetClass="entr" nodeType="afterEffect" presetID="9" grpId="7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601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605"/>
                            </p:stCondLst>
                            <p:childTnLst>
                              <p:par>
                                <p:cTn id="34" presetClass="entr" nodeType="afterEffect" presetSubtype="4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36" dur="901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506"/>
                            </p:stCondLst>
                            <p:childTnLst>
                              <p:par>
                                <p:cTn id="38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601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107"/>
                            </p:stCondLst>
                            <p:childTnLst>
                              <p:par>
                                <p:cTn id="42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" dur="601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708"/>
                            </p:stCondLst>
                            <p:childTnLst>
                              <p:par>
                                <p:cTn id="46" presetClass="entr" nodeType="afterEffect" presetSubtype="4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48" dur="901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609"/>
                            </p:stCondLst>
                            <p:childTnLst>
                              <p:par>
                                <p:cTn id="50" presetClass="entr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" dur="601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210"/>
                            </p:stCondLst>
                            <p:childTnLst>
                              <p:par>
                                <p:cTn id="54" presetClass="entr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6" dur="901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111"/>
                            </p:stCondLst>
                            <p:childTnLst>
                              <p:par>
                                <p:cTn id="58" presetClass="entr" nodeType="afterEffect" presetID="9" grpId="14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0" dur="601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012"/>
                            </p:stCondLst>
                            <p:childTnLst>
                              <p:par>
                                <p:cTn id="62" presetClass="entr" nodeType="afterEffect" presetSubtype="4" presetID="2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64" dur="1202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2214"/>
                            </p:stCondLst>
                            <p:childTnLst>
                              <p:par>
                                <p:cTn id="66" presetClass="entr" nodeType="afterEffect" presetID="9" grpId="16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8" dur="60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115"/>
                            </p:stCondLst>
                            <p:childTnLst>
                              <p:par>
                                <p:cTn id="70" presetClass="entr" nodeType="afterEffect" presetSubtype="4" presetID="2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2" dur="901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4016"/>
                            </p:stCondLst>
                            <p:childTnLst>
                              <p:par>
                                <p:cTn id="74" presetClass="entr" nodeType="afterEffect" presetID="9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6" dur="601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4617"/>
                            </p:stCondLst>
                            <p:childTnLst>
                              <p:par>
                                <p:cTn id="78" presetClass="entr" nodeType="afterEffect" presetSubtype="4" presetID="2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80" dur="901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518"/>
                            </p:stCondLst>
                            <p:childTnLst>
                              <p:par>
                                <p:cTn id="82" presetClass="entr" nodeType="afterEffect" presetID="9" grpId="20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4" dur="601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6419"/>
                            </p:stCondLst>
                            <p:childTnLst>
                              <p:par>
                                <p:cTn id="86" presetClass="entr" nodeType="afterEffect" presetSubtype="4" presetID="22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88" dur="1202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621"/>
                            </p:stCondLst>
                            <p:childTnLst>
                              <p:par>
                                <p:cTn id="90" presetClass="entr" nodeType="afterEffect" presetID="9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1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2" dur="601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8222"/>
                            </p:stCondLst>
                            <p:childTnLst>
                              <p:par>
                                <p:cTn id="94" presetClass="entr" nodeType="afterEffect" presetID="9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6" dur="601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8823"/>
                            </p:stCondLst>
                            <p:childTnLst>
                              <p:par>
                                <p:cTn id="98" presetClass="entr" nodeType="afterEffect" presetSubtype="4" presetID="22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00" dur="901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9724"/>
                            </p:stCondLst>
                            <p:childTnLst>
                              <p:par>
                                <p:cTn id="102" presetClass="entr" nodeType="afterEffect" presetID="9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4" dur="601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0325"/>
                            </p:stCondLst>
                            <p:childTnLst>
                              <p:par>
                                <p:cTn id="106" presetClass="entr" nodeType="afterEffect" presetSubtype="4" presetID="22" grpId="26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08" dur="901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1526"/>
                            </p:stCondLst>
                            <p:childTnLst>
                              <p:par>
                                <p:cTn id="110" presetClass="entr" nodeType="afterEffect" presetSubtype="4" presetID="22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12" dur="901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2427"/>
                            </p:stCondLst>
                            <p:childTnLst>
                              <p:par>
                                <p:cTn id="114" presetClass="entr" nodeType="afterEffect" presetID="9" grpId="28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5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6" dur="601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3328"/>
                            </p:stCondLst>
                            <p:childTnLst>
                              <p:par>
                                <p:cTn id="118" presetClass="entr" nodeType="afterEffect" presetSubtype="4" presetID="22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9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20" dur="1202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4530"/>
                            </p:stCondLst>
                            <p:childTnLst>
                              <p:par>
                                <p:cTn id="122" presetClass="entr" nodeType="afterEffect" presetID="9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3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4" dur="601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5131"/>
                            </p:stCondLst>
                            <p:childTnLst>
                              <p:par>
                                <p:cTn id="126" presetClass="entr" nodeType="afterEffect" presetSubtype="4" presetID="22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7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28" dur="901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6032"/>
                            </p:stCondLst>
                            <p:childTnLst>
                              <p:par>
                                <p:cTn id="130" presetClass="entr" nodeType="afterEffect" presetSubtype="16" presetID="23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1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6532"/>
                            </p:stCondLst>
                            <p:childTnLst>
                              <p:par>
                                <p:cTn id="135" presetClass="entr" nodeType="afterEffect" presetSubtype="1" presetID="2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6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0" grpId="28"/>
      <p:bldP build="whole" bldLvl="1" animBg="1" rev="0" advAuto="0" spid="227" grpId="17"/>
      <p:bldP build="whole" bldLvl="1" animBg="1" rev="0" advAuto="0" spid="225" grpId="19"/>
      <p:bldP build="whole" bldLvl="1" animBg="1" rev="0" advAuto="0" spid="264" grpId="6"/>
      <p:bldP build="whole" bldLvl="1" animBg="1" rev="0" advAuto="0" spid="228" grpId="15"/>
      <p:bldP build="whole" bldLvl="1" animBg="1" rev="0" advAuto="0" spid="233" grpId="18"/>
      <p:bldP build="whole" bldLvl="1" animBg="1" rev="0" advAuto="0" spid="247" grpId="26"/>
      <p:bldP build="whole" bldLvl="1" animBg="1" rev="0" advAuto="0" spid="248" grpId="24"/>
      <p:bldP build="whole" bldLvl="1" animBg="1" rev="0" advAuto="0" spid="256" grpId="22"/>
      <p:bldP build="whole" bldLvl="1" animBg="1" rev="0" advAuto="0" spid="275" grpId="9"/>
      <p:bldP build="whole" bldLvl="1" animBg="1" rev="0" advAuto="0" spid="274" grpId="2"/>
      <p:bldP build="whole" bldLvl="1" animBg="1" rev="0" advAuto="0" spid="263" grpId="8"/>
      <p:bldP build="whole" bldLvl="1" animBg="1" rev="0" advAuto="0" spid="239" grpId="23"/>
      <p:bldP build="whole" bldLvl="1" animBg="1" rev="0" advAuto="0" spid="284" grpId="33"/>
      <p:bldP build="whole" bldLvl="1" animBg="1" rev="0" advAuto="0" spid="265" grpId="5"/>
      <p:bldP build="whole" bldLvl="1" animBg="1" rev="0" advAuto="0" spid="224" grpId="21"/>
      <p:bldP build="whole" bldLvl="1" animBg="1" rev="0" advAuto="0" spid="244" grpId="31"/>
      <p:bldP build="whole" bldLvl="1" animBg="1" rev="0" advAuto="0" spid="277" grpId="4"/>
      <p:bldP build="whole" bldLvl="1" animBg="1" rev="0" advAuto="0" spid="246" grpId="27"/>
      <p:bldP build="whole" bldLvl="1" animBg="1" rev="0" advAuto="0" spid="240" grpId="20"/>
      <p:bldP build="whole" bldLvl="1" animBg="1" rev="0" advAuto="0" spid="229" grpId="13"/>
      <p:bldP build="whole" bldLvl="1" animBg="1" rev="0" advAuto="0" spid="230" grpId="11"/>
      <p:bldP build="whole" bldLvl="1" animBg="1" rev="0" advAuto="0" spid="266" grpId="3"/>
      <p:bldP build="whole" bldLvl="1" animBg="1" rev="0" advAuto="0" spid="232" grpId="16"/>
      <p:bldP build="whole" bldLvl="1" animBg="1" rev="0" advAuto="0" spid="257" grpId="30"/>
      <p:bldP build="whole" bldLvl="1" animBg="1" rev="0" advAuto="0" spid="238" grpId="10"/>
      <p:bldP build="whole" bldLvl="1" animBg="1" rev="0" advAuto="0" spid="285" grpId="1"/>
      <p:bldP build="whole" bldLvl="1" animBg="1" rev="0" advAuto="0" spid="259" grpId="25"/>
      <p:bldP build="whole" bldLvl="1" animBg="1" rev="0" advAuto="0" spid="268" grpId="7"/>
      <p:bldP build="whole" bldLvl="1" animBg="1" rev="0" advAuto="0" spid="245" grpId="29"/>
      <p:bldP build="whole" bldLvl="1" animBg="1" rev="0" advAuto="0" spid="237" grpId="12"/>
      <p:bldP build="whole" bldLvl="1" animBg="1" rev="0" advAuto="0" spid="283" grpId="32"/>
      <p:bldP build="whole" bldLvl="1" animBg="1" rev="0" advAuto="0" spid="234" grpId="14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t3/4 of its api."/>
          <p:cNvSpPr txBox="1"/>
          <p:nvPr>
            <p:ph type="title" idx="4294967295"/>
          </p:nvPr>
        </p:nvSpPr>
        <p:spPr>
          <a:xfrm>
            <a:off x="962484" y="8089900"/>
            <a:ext cx="10464801" cy="1422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t3/4 of its api.</a:t>
            </a:r>
          </a:p>
        </p:txBody>
      </p:sp>
      <p:sp>
        <p:nvSpPr>
          <p:cNvPr id="525" name="Like mocha did…"/>
          <p:cNvSpPr txBox="1"/>
          <p:nvPr/>
        </p:nvSpPr>
        <p:spPr>
          <a:xfrm>
            <a:off x="202253" y="3084829"/>
            <a:ext cx="4012554" cy="688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 defTabSz="584200">
              <a:defRPr sz="39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Like mocha did…</a:t>
            </a:r>
          </a:p>
        </p:txBody>
      </p:sp>
      <p:pic>
        <p:nvPicPr>
          <p:cNvPr id="526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51967" y="930235"/>
            <a:ext cx="7428266" cy="5231313"/>
          </a:xfrm>
          <a:prstGeom prst="rect">
            <a:avLst/>
          </a:prstGeom>
          <a:ln w="25400">
            <a:solidFill>
              <a:srgbClr val="DDDDDD"/>
            </a:solidFill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Part two"/>
          <p:cNvSpPr txBox="1"/>
          <p:nvPr/>
        </p:nvSpPr>
        <p:spPr>
          <a:xfrm>
            <a:off x="4656666" y="2070075"/>
            <a:ext cx="2878669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200">
                <a:solidFill>
                  <a:schemeClr val="accent3">
                    <a:lumOff val="44000"/>
                  </a:schemeClr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1pPr>
          </a:lstStyle>
          <a:p>
            <a:pPr/>
            <a:r>
              <a:t>Part two</a:t>
            </a:r>
          </a:p>
        </p:txBody>
      </p:sp>
      <p:grpSp>
        <p:nvGrpSpPr>
          <p:cNvPr id="531" name="成组"/>
          <p:cNvGrpSpPr/>
          <p:nvPr/>
        </p:nvGrpSpPr>
        <p:grpSpPr>
          <a:xfrm>
            <a:off x="3648329" y="2444569"/>
            <a:ext cx="4895341" cy="1094285"/>
            <a:chOff x="0" y="0"/>
            <a:chExt cx="4895340" cy="1094283"/>
          </a:xfrm>
        </p:grpSpPr>
        <p:sp>
          <p:nvSpPr>
            <p:cNvPr id="529" name="线条"/>
            <p:cNvSpPr/>
            <p:nvPr/>
          </p:nvSpPr>
          <p:spPr>
            <a:xfrm>
              <a:off x="3887004" y="0"/>
              <a:ext cx="1008337" cy="1094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6703" y="21600"/>
                  </a:lnTo>
                </a:path>
              </a:pathLst>
            </a:custGeom>
            <a:noFill/>
            <a:ln w="6350" cap="flat">
              <a:solidFill>
                <a:schemeClr val="accent3">
                  <a:lumOff val="44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30" name="线条"/>
            <p:cNvSpPr/>
            <p:nvPr/>
          </p:nvSpPr>
          <p:spPr>
            <a:xfrm flipH="1">
              <a:off x="-1" y="0"/>
              <a:ext cx="1008339" cy="1094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6703" y="21600"/>
                  </a:lnTo>
                </a:path>
              </a:pathLst>
            </a:custGeom>
            <a:noFill/>
            <a:ln w="6350" cap="flat">
              <a:solidFill>
                <a:schemeClr val="accent3">
                  <a:lumOff val="44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532" name="线条"/>
          <p:cNvSpPr/>
          <p:nvPr/>
        </p:nvSpPr>
        <p:spPr>
          <a:xfrm flipH="1">
            <a:off x="3306859" y="3929789"/>
            <a:ext cx="1303559" cy="722575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33" name="线条"/>
          <p:cNvSpPr/>
          <p:nvPr/>
        </p:nvSpPr>
        <p:spPr>
          <a:xfrm flipH="1">
            <a:off x="2566439" y="3944256"/>
            <a:ext cx="2552200" cy="141470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34" name="线条"/>
          <p:cNvSpPr/>
          <p:nvPr/>
        </p:nvSpPr>
        <p:spPr>
          <a:xfrm flipH="1">
            <a:off x="7388773" y="908721"/>
            <a:ext cx="2233592" cy="1238100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35" name="线条"/>
          <p:cNvSpPr/>
          <p:nvPr/>
        </p:nvSpPr>
        <p:spPr>
          <a:xfrm flipH="1">
            <a:off x="7896201" y="1733013"/>
            <a:ext cx="893680" cy="495376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36" name="锯齿"/>
          <p:cNvSpPr/>
          <p:nvPr/>
        </p:nvSpPr>
        <p:spPr>
          <a:xfrm rot="5400000">
            <a:off x="5885977" y="5394218"/>
            <a:ext cx="420048" cy="690078"/>
          </a:xfrm>
          <a:prstGeom prst="chevron">
            <a:avLst>
              <a:gd name="adj" fmla="val 92744"/>
            </a:avLst>
          </a:prstGeom>
          <a:solidFill>
            <a:schemeClr val="accent3">
              <a:lumOff val="44000"/>
            </a:schemeClr>
          </a:solidFill>
          <a:ln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537" name="Trust me"/>
          <p:cNvSpPr txBox="1"/>
          <p:nvPr/>
        </p:nvSpPr>
        <p:spPr>
          <a:xfrm>
            <a:off x="5405925" y="5109986"/>
            <a:ext cx="138015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>
                <a:solidFill>
                  <a:schemeClr val="accent3">
                    <a:lumOff val="44000"/>
                  </a:schemeClr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1pPr>
          </a:lstStyle>
          <a:p>
            <a:pPr/>
            <a:r>
              <a:t>Trust me</a:t>
            </a:r>
          </a:p>
        </p:txBody>
      </p:sp>
      <p:sp>
        <p:nvSpPr>
          <p:cNvPr id="538" name="Sampling…"/>
          <p:cNvSpPr txBox="1"/>
          <p:nvPr/>
        </p:nvSpPr>
        <p:spPr>
          <a:xfrm>
            <a:off x="4502166" y="3048000"/>
            <a:ext cx="380580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000">
                <a:solidFill>
                  <a:schemeClr val="accent3">
                    <a:lumOff val="44000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Sampling…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202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2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2102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04"/>
                            </p:stCondLst>
                            <p:childTnLst>
                              <p:par>
                                <p:cTn id="13" presetClass="entr" nodeType="afterEffect" presetSubtype="4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5" dur="5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804"/>
                            </p:stCondLst>
                            <p:childTnLst>
                              <p:par>
                                <p:cTn id="17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9" dur="601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405"/>
                            </p:stCondLst>
                            <p:childTnLst>
                              <p:par>
                                <p:cTn id="21" presetClass="entr" nodeType="after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3" dur="601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6"/>
                            </p:stCondLst>
                            <p:childTnLst>
                              <p:par>
                                <p:cTn id="25" presetClass="entr" nodeType="afterEffect" presetSubtype="2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27" dur="601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607"/>
                            </p:stCondLst>
                            <p:childTnLst>
                              <p:par>
                                <p:cTn id="29" presetClass="entr" nodeType="afterEffect" presetSubtype="2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31" dur="601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208"/>
                            </p:stCondLst>
                            <p:childTnLst>
                              <p:par>
                                <p:cTn id="33" presetClass="entr" nodeType="afterEffect" presetSubtype="1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35" dur="601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809"/>
                            </p:stCondLst>
                            <p:childTnLst>
                              <p:par>
                                <p:cTn id="37" presetClass="entr" nodeType="afterEffect" presetSubtype="1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39" dur="601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32" grpId="6"/>
      <p:bldP build="whole" bldLvl="1" animBg="1" rev="0" advAuto="0" spid="533" grpId="7"/>
      <p:bldP build="whole" bldLvl="1" animBg="1" rev="0" advAuto="0" spid="535" grpId="5"/>
      <p:bldP build="whole" bldLvl="1" animBg="1" rev="0" advAuto="0" spid="528" grpId="1"/>
      <p:bldP build="whole" bldLvl="1" animBg="1" rev="0" advAuto="0" spid="537" grpId="8"/>
      <p:bldP build="whole" bldLvl="1" animBg="1" rev="0" advAuto="0" spid="536" grpId="9"/>
      <p:bldP build="whole" bldLvl="1" animBg="1" rev="0" advAuto="0" spid="538" grpId="3"/>
      <p:bldP build="whole" bldLvl="1" animBg="1" rev="0" advAuto="0" spid="531" grpId="2"/>
      <p:bldP build="whole" bldLvl="1" animBg="1" rev="0" advAuto="0" spid="534" grpId="4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tt3/4 of its api."/>
          <p:cNvSpPr txBox="1"/>
          <p:nvPr>
            <p:ph type="title" idx="4294967295"/>
          </p:nvPr>
        </p:nvSpPr>
        <p:spPr>
          <a:xfrm>
            <a:off x="962484" y="8089900"/>
            <a:ext cx="10464801" cy="1422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tt3/4 of its api.</a:t>
            </a:r>
          </a:p>
        </p:txBody>
      </p:sp>
      <p:sp>
        <p:nvSpPr>
          <p:cNvPr id="541" name="Performance Concerns"/>
          <p:cNvSpPr txBox="1"/>
          <p:nvPr/>
        </p:nvSpPr>
        <p:spPr>
          <a:xfrm>
            <a:off x="1398741" y="368300"/>
            <a:ext cx="9592287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 defTabSz="584200">
              <a:defRPr sz="5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Performance Concerns</a:t>
            </a:r>
          </a:p>
        </p:txBody>
      </p:sp>
      <p:sp>
        <p:nvSpPr>
          <p:cNvPr id="542" name="2.Can I enable it in production? Yes, but better not enable all the time."/>
          <p:cNvSpPr txBox="1"/>
          <p:nvPr>
            <p:ph type="body" sz="quarter" idx="4294967295"/>
          </p:nvPr>
        </p:nvSpPr>
        <p:spPr>
          <a:xfrm>
            <a:off x="4240428" y="3579068"/>
            <a:ext cx="7987770" cy="1422401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0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2.Can I enable it in production? Yes, but better not enable all the time.</a:t>
            </a:r>
          </a:p>
        </p:txBody>
      </p:sp>
      <p:sp>
        <p:nvSpPr>
          <p:cNvPr id="543" name="形状"/>
          <p:cNvSpPr/>
          <p:nvPr/>
        </p:nvSpPr>
        <p:spPr>
          <a:xfrm rot="5400000">
            <a:off x="1000601" y="3047523"/>
            <a:ext cx="3765105" cy="1883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69" y="21600"/>
                </a:moveTo>
                <a:cubicBezTo>
                  <a:pt x="269" y="9966"/>
                  <a:pt x="4983" y="538"/>
                  <a:pt x="10800" y="538"/>
                </a:cubicBezTo>
                <a:cubicBezTo>
                  <a:pt x="16616" y="536"/>
                  <a:pt x="21330" y="9966"/>
                  <a:pt x="21331" y="21598"/>
                </a:cubicBezTo>
                <a:lnTo>
                  <a:pt x="21600" y="21600"/>
                </a:lnTo>
                <a:cubicBezTo>
                  <a:pt x="21600" y="9670"/>
                  <a:pt x="16764" y="0"/>
                  <a:pt x="10800" y="0"/>
                </a:cubicBezTo>
                <a:cubicBezTo>
                  <a:pt x="4835" y="0"/>
                  <a:pt x="0" y="9670"/>
                  <a:pt x="0" y="21600"/>
                </a:cubicBezTo>
                <a:lnTo>
                  <a:pt x="269" y="21600"/>
                </a:lnTo>
                <a:close/>
              </a:path>
            </a:pathLst>
          </a:custGeom>
          <a:solidFill>
            <a:srgbClr val="F2F2F2">
              <a:alpha val="39999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44" name="圆形"/>
          <p:cNvSpPr/>
          <p:nvPr/>
        </p:nvSpPr>
        <p:spPr>
          <a:xfrm>
            <a:off x="2626771" y="2138363"/>
            <a:ext cx="512765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45" name="圆形"/>
          <p:cNvSpPr/>
          <p:nvPr/>
        </p:nvSpPr>
        <p:spPr>
          <a:xfrm>
            <a:off x="3570966" y="3732782"/>
            <a:ext cx="512763" cy="512765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46" name="圆形"/>
          <p:cNvSpPr/>
          <p:nvPr/>
        </p:nvSpPr>
        <p:spPr>
          <a:xfrm>
            <a:off x="2373312" y="5424487"/>
            <a:ext cx="512763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47" name="3.Maybe sampling? Yes, might be best practice now if you have to use it in production env."/>
          <p:cNvSpPr txBox="1"/>
          <p:nvPr/>
        </p:nvSpPr>
        <p:spPr>
          <a:xfrm>
            <a:off x="3338829" y="5384165"/>
            <a:ext cx="8530830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defRPr sz="28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3.Maybe sampling? Yes, might be best practice now if you have to use it in production env.</a:t>
            </a:r>
          </a:p>
        </p:txBody>
      </p:sp>
      <p:sp>
        <p:nvSpPr>
          <p:cNvPr id="548" name="文本"/>
          <p:cNvSpPr txBox="1"/>
          <p:nvPr/>
        </p:nvSpPr>
        <p:spPr>
          <a:xfrm>
            <a:off x="5815329" y="3224529"/>
            <a:ext cx="561341" cy="4089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549" name="1.Is it slow? Yes, base on what you write inside hook functions."/>
          <p:cNvSpPr txBox="1"/>
          <p:nvPr/>
        </p:nvSpPr>
        <p:spPr>
          <a:xfrm>
            <a:off x="3656329" y="2004695"/>
            <a:ext cx="8412430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defRPr sz="30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1.Is it slow? Yes, base on what you write inside hook functions.</a:t>
            </a:r>
          </a:p>
        </p:txBody>
      </p:sp>
      <p:grpSp>
        <p:nvGrpSpPr>
          <p:cNvPr id="552" name="成组"/>
          <p:cNvGrpSpPr/>
          <p:nvPr/>
        </p:nvGrpSpPr>
        <p:grpSpPr>
          <a:xfrm>
            <a:off x="3559853" y="3719289"/>
            <a:ext cx="534988" cy="539751"/>
            <a:chOff x="0" y="0"/>
            <a:chExt cx="534987" cy="539750"/>
          </a:xfrm>
        </p:grpSpPr>
        <p:sp>
          <p:nvSpPr>
            <p:cNvPr id="550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51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55" name="成组"/>
          <p:cNvGrpSpPr/>
          <p:nvPr/>
        </p:nvGrpSpPr>
        <p:grpSpPr>
          <a:xfrm>
            <a:off x="2362200" y="5410993"/>
            <a:ext cx="534988" cy="539751"/>
            <a:chOff x="0" y="0"/>
            <a:chExt cx="534987" cy="539750"/>
          </a:xfrm>
        </p:grpSpPr>
        <p:sp>
          <p:nvSpPr>
            <p:cNvPr id="553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54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58" name="成组"/>
          <p:cNvGrpSpPr/>
          <p:nvPr/>
        </p:nvGrpSpPr>
        <p:grpSpPr>
          <a:xfrm>
            <a:off x="2615660" y="2124869"/>
            <a:ext cx="534988" cy="539751"/>
            <a:chOff x="0" y="0"/>
            <a:chExt cx="534987" cy="539750"/>
          </a:xfrm>
        </p:grpSpPr>
        <p:sp>
          <p:nvSpPr>
            <p:cNvPr id="556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57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61" name="成组"/>
          <p:cNvGrpSpPr/>
          <p:nvPr/>
        </p:nvGrpSpPr>
        <p:grpSpPr>
          <a:xfrm>
            <a:off x="576262" y="2570163"/>
            <a:ext cx="2838004" cy="2838004"/>
            <a:chOff x="0" y="0"/>
            <a:chExt cx="2838003" cy="2838003"/>
          </a:xfrm>
        </p:grpSpPr>
        <p:sp>
          <p:nvSpPr>
            <p:cNvPr id="559" name="圆形"/>
            <p:cNvSpPr/>
            <p:nvPr/>
          </p:nvSpPr>
          <p:spPr>
            <a:xfrm>
              <a:off x="-1" y="-1"/>
              <a:ext cx="2838005" cy="2838005"/>
            </a:xfrm>
            <a:prstGeom prst="ellipse">
              <a:avLst/>
            </a:prstGeom>
            <a:solidFill>
              <a:srgbClr val="F2F2F2">
                <a:alpha val="3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pic>
          <p:nvPicPr>
            <p:cNvPr id="560" name="30.jpg" descr="30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888" t="36929" r="15495" b="2575"/>
            <a:stretch>
              <a:fillRect/>
            </a:stretch>
          </p:blipFill>
          <p:spPr>
            <a:xfrm>
              <a:off x="159201" y="159118"/>
              <a:ext cx="2519595" cy="25196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41" y="0"/>
                  </a:moveTo>
                  <a:cubicBezTo>
                    <a:pt x="7322" y="0"/>
                    <a:pt x="4803" y="1006"/>
                    <a:pt x="2882" y="3017"/>
                  </a:cubicBezTo>
                  <a:cubicBezTo>
                    <a:pt x="-961" y="7038"/>
                    <a:pt x="-961" y="13557"/>
                    <a:pt x="2882" y="17579"/>
                  </a:cubicBezTo>
                  <a:cubicBezTo>
                    <a:pt x="6725" y="21600"/>
                    <a:pt x="12953" y="21600"/>
                    <a:pt x="16796" y="17579"/>
                  </a:cubicBezTo>
                  <a:cubicBezTo>
                    <a:pt x="20639" y="13557"/>
                    <a:pt x="20639" y="7038"/>
                    <a:pt x="16796" y="3017"/>
                  </a:cubicBezTo>
                  <a:cubicBezTo>
                    <a:pt x="14875" y="1006"/>
                    <a:pt x="12359" y="0"/>
                    <a:pt x="984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4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Class="entr" nodeType="afterEffect" presetSubtype="1" presetID="22" grpId="3" fill="hold">
                                  <p:stCondLst>
                                    <p:cond delay="7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5" dur="35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25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5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95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25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200"/>
                            </p:stCondLst>
                            <p:childTnLst>
                              <p:par>
                                <p:cTn id="33" presetClass="entr" nodeType="afterEffect" presetID="9" grpId="8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300"/>
                            </p:stCondLst>
                            <p:childTnLst>
                              <p:par>
                                <p:cTn id="37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" dur="25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click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" dur="10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9" dur="10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click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4" dur="10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45" grpId="6"/>
      <p:bldP build="whole" bldLvl="1" animBg="1" rev="0" advAuto="0" spid="544" grpId="4"/>
      <p:bldP build="whole" bldLvl="1" animBg="1" rev="0" advAuto="0" spid="542" grpId="11"/>
      <p:bldP build="whole" bldLvl="1" animBg="1" rev="0" advAuto="0" spid="549" grpId="10"/>
      <p:bldP build="whole" bldLvl="1" animBg="1" rev="0" advAuto="0" spid="541" grpId="1"/>
      <p:bldP build="whole" bldLvl="1" animBg="1" rev="0" advAuto="0" spid="558" grpId="5"/>
      <p:bldP build="whole" bldLvl="1" animBg="1" rev="0" advAuto="0" spid="552" grpId="7"/>
      <p:bldP build="whole" bldLvl="1" animBg="1" rev="0" advAuto="0" spid="547" grpId="12"/>
      <p:bldP build="whole" bldLvl="1" animBg="1" rev="0" advAuto="0" spid="543" grpId="3"/>
      <p:bldP build="whole" bldLvl="1" animBg="1" rev="0" advAuto="0" spid="555" grpId="9"/>
      <p:bldP build="whole" bldLvl="1" animBg="1" rev="0" advAuto="0" spid="561" grpId="2"/>
      <p:bldP build="whole" bldLvl="1" animBg="1" rev="0" advAuto="0" spid="546" grpId="8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tt3/4 of its api."/>
          <p:cNvSpPr txBox="1"/>
          <p:nvPr>
            <p:ph type="title" idx="4294967295"/>
          </p:nvPr>
        </p:nvSpPr>
        <p:spPr>
          <a:xfrm>
            <a:off x="962484" y="8089900"/>
            <a:ext cx="10464801" cy="1422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tt3/4 of its api.</a:t>
            </a:r>
          </a:p>
        </p:txBody>
      </p:sp>
      <p:sp>
        <p:nvSpPr>
          <p:cNvPr id="564" name="Possible way to sampling."/>
          <p:cNvSpPr txBox="1"/>
          <p:nvPr/>
        </p:nvSpPr>
        <p:spPr>
          <a:xfrm>
            <a:off x="1509927" y="368300"/>
            <a:ext cx="9592287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 defTabSz="584200">
              <a:defRPr sz="5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Possible way to sampling.</a:t>
            </a:r>
          </a:p>
        </p:txBody>
      </p:sp>
      <p:sp>
        <p:nvSpPr>
          <p:cNvPr id="565" name="2.Auto triggered and shutdown for a small amount of time."/>
          <p:cNvSpPr txBox="1"/>
          <p:nvPr>
            <p:ph type="body" sz="quarter" idx="4294967295"/>
          </p:nvPr>
        </p:nvSpPr>
        <p:spPr>
          <a:xfrm>
            <a:off x="4138828" y="3065963"/>
            <a:ext cx="7987770" cy="1042939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0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2.Auto triggered and shutdown for a small amount of time.</a:t>
            </a:r>
          </a:p>
        </p:txBody>
      </p:sp>
      <p:sp>
        <p:nvSpPr>
          <p:cNvPr id="566" name="3.Log only when necessary."/>
          <p:cNvSpPr txBox="1"/>
          <p:nvPr/>
        </p:nvSpPr>
        <p:spPr>
          <a:xfrm>
            <a:off x="4138828" y="4388949"/>
            <a:ext cx="8530829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defRPr sz="28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3.Log only when necessary.</a:t>
            </a:r>
          </a:p>
        </p:txBody>
      </p:sp>
      <p:sp>
        <p:nvSpPr>
          <p:cNvPr id="567" name="1.Use one cluster on web apps."/>
          <p:cNvSpPr txBox="1"/>
          <p:nvPr/>
        </p:nvSpPr>
        <p:spPr>
          <a:xfrm>
            <a:off x="3656329" y="2004695"/>
            <a:ext cx="8412430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defRPr sz="30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1.Use one cluster on web apps.</a:t>
            </a:r>
          </a:p>
        </p:txBody>
      </p:sp>
      <p:sp>
        <p:nvSpPr>
          <p:cNvPr id="568" name="4.Check for certain resource types."/>
          <p:cNvSpPr txBox="1"/>
          <p:nvPr/>
        </p:nvSpPr>
        <p:spPr>
          <a:xfrm>
            <a:off x="3173729" y="5419249"/>
            <a:ext cx="853083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defRPr sz="28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4.Check for certain resource types.</a:t>
            </a:r>
          </a:p>
        </p:txBody>
      </p:sp>
      <p:sp>
        <p:nvSpPr>
          <p:cNvPr id="569" name="形状"/>
          <p:cNvSpPr/>
          <p:nvPr/>
        </p:nvSpPr>
        <p:spPr>
          <a:xfrm rot="5400000">
            <a:off x="1000601" y="3047523"/>
            <a:ext cx="3765105" cy="1883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69" y="21600"/>
                </a:moveTo>
                <a:cubicBezTo>
                  <a:pt x="269" y="9966"/>
                  <a:pt x="4983" y="538"/>
                  <a:pt x="10800" y="538"/>
                </a:cubicBezTo>
                <a:cubicBezTo>
                  <a:pt x="16616" y="536"/>
                  <a:pt x="21330" y="9966"/>
                  <a:pt x="21331" y="21598"/>
                </a:cubicBezTo>
                <a:lnTo>
                  <a:pt x="21600" y="21600"/>
                </a:lnTo>
                <a:cubicBezTo>
                  <a:pt x="21600" y="9670"/>
                  <a:pt x="16764" y="0"/>
                  <a:pt x="10800" y="0"/>
                </a:cubicBezTo>
                <a:cubicBezTo>
                  <a:pt x="4835" y="0"/>
                  <a:pt x="0" y="9670"/>
                  <a:pt x="0" y="21600"/>
                </a:cubicBezTo>
                <a:lnTo>
                  <a:pt x="269" y="21600"/>
                </a:lnTo>
                <a:close/>
              </a:path>
            </a:pathLst>
          </a:custGeom>
          <a:solidFill>
            <a:srgbClr val="F2F2F2">
              <a:alpha val="39999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70" name="圆形"/>
          <p:cNvSpPr/>
          <p:nvPr/>
        </p:nvSpPr>
        <p:spPr>
          <a:xfrm>
            <a:off x="2626771" y="2138363"/>
            <a:ext cx="512765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71" name="圆形"/>
          <p:cNvSpPr/>
          <p:nvPr/>
        </p:nvSpPr>
        <p:spPr>
          <a:xfrm>
            <a:off x="3429678" y="3182937"/>
            <a:ext cx="512763" cy="512765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72" name="圆形"/>
          <p:cNvSpPr/>
          <p:nvPr/>
        </p:nvSpPr>
        <p:spPr>
          <a:xfrm>
            <a:off x="3397932" y="4394188"/>
            <a:ext cx="512763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575" name="成组"/>
          <p:cNvGrpSpPr/>
          <p:nvPr/>
        </p:nvGrpSpPr>
        <p:grpSpPr>
          <a:xfrm>
            <a:off x="3407453" y="3169444"/>
            <a:ext cx="534988" cy="539751"/>
            <a:chOff x="0" y="0"/>
            <a:chExt cx="534987" cy="539750"/>
          </a:xfrm>
        </p:grpSpPr>
        <p:sp>
          <p:nvSpPr>
            <p:cNvPr id="573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74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78" name="成组"/>
          <p:cNvGrpSpPr/>
          <p:nvPr/>
        </p:nvGrpSpPr>
        <p:grpSpPr>
          <a:xfrm>
            <a:off x="3394753" y="4367200"/>
            <a:ext cx="534988" cy="539751"/>
            <a:chOff x="0" y="0"/>
            <a:chExt cx="534987" cy="539750"/>
          </a:xfrm>
        </p:grpSpPr>
        <p:sp>
          <p:nvSpPr>
            <p:cNvPr id="576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77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81" name="成组"/>
          <p:cNvGrpSpPr/>
          <p:nvPr/>
        </p:nvGrpSpPr>
        <p:grpSpPr>
          <a:xfrm>
            <a:off x="2615660" y="2124869"/>
            <a:ext cx="534988" cy="539751"/>
            <a:chOff x="0" y="0"/>
            <a:chExt cx="534987" cy="539750"/>
          </a:xfrm>
        </p:grpSpPr>
        <p:sp>
          <p:nvSpPr>
            <p:cNvPr id="579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80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582" name="圆形"/>
          <p:cNvSpPr/>
          <p:nvPr/>
        </p:nvSpPr>
        <p:spPr>
          <a:xfrm>
            <a:off x="2496232" y="5346688"/>
            <a:ext cx="512763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585" name="成组"/>
          <p:cNvGrpSpPr/>
          <p:nvPr/>
        </p:nvGrpSpPr>
        <p:grpSpPr>
          <a:xfrm>
            <a:off x="2493053" y="5319700"/>
            <a:ext cx="534988" cy="539751"/>
            <a:chOff x="0" y="0"/>
            <a:chExt cx="534987" cy="539750"/>
          </a:xfrm>
        </p:grpSpPr>
        <p:sp>
          <p:nvSpPr>
            <p:cNvPr id="583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84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88" name="成组"/>
          <p:cNvGrpSpPr/>
          <p:nvPr/>
        </p:nvGrpSpPr>
        <p:grpSpPr>
          <a:xfrm>
            <a:off x="335726" y="2570163"/>
            <a:ext cx="2838004" cy="2838004"/>
            <a:chOff x="0" y="0"/>
            <a:chExt cx="2838003" cy="2838003"/>
          </a:xfrm>
        </p:grpSpPr>
        <p:sp>
          <p:nvSpPr>
            <p:cNvPr id="586" name="圆形"/>
            <p:cNvSpPr/>
            <p:nvPr/>
          </p:nvSpPr>
          <p:spPr>
            <a:xfrm>
              <a:off x="-1" y="-1"/>
              <a:ext cx="2838005" cy="2838005"/>
            </a:xfrm>
            <a:prstGeom prst="ellipse">
              <a:avLst/>
            </a:prstGeom>
            <a:solidFill>
              <a:srgbClr val="F2F2F2">
                <a:alpha val="3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pic>
          <p:nvPicPr>
            <p:cNvPr id="587" name="30.jpg" descr="30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888" t="36929" r="15495" b="2575"/>
            <a:stretch>
              <a:fillRect/>
            </a:stretch>
          </p:blipFill>
          <p:spPr>
            <a:xfrm>
              <a:off x="159201" y="159118"/>
              <a:ext cx="2519595" cy="25196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41" y="0"/>
                  </a:moveTo>
                  <a:cubicBezTo>
                    <a:pt x="7322" y="0"/>
                    <a:pt x="4803" y="1006"/>
                    <a:pt x="2882" y="3017"/>
                  </a:cubicBezTo>
                  <a:cubicBezTo>
                    <a:pt x="-961" y="7038"/>
                    <a:pt x="-961" y="13557"/>
                    <a:pt x="2882" y="17579"/>
                  </a:cubicBezTo>
                  <a:cubicBezTo>
                    <a:pt x="6725" y="21600"/>
                    <a:pt x="12953" y="21600"/>
                    <a:pt x="16796" y="17579"/>
                  </a:cubicBezTo>
                  <a:cubicBezTo>
                    <a:pt x="20639" y="13557"/>
                    <a:pt x="20639" y="7038"/>
                    <a:pt x="16796" y="3017"/>
                  </a:cubicBezTo>
                  <a:cubicBezTo>
                    <a:pt x="14875" y="1006"/>
                    <a:pt x="12359" y="0"/>
                    <a:pt x="984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4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Class="entr" nodeType="afterEffect" presetSubtype="1" presetID="22" grpId="3" fill="hold">
                                  <p:stCondLst>
                                    <p:cond delay="7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5" dur="35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25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5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95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25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200"/>
                            </p:stCondLst>
                            <p:childTnLst>
                              <p:par>
                                <p:cTn id="33" presetClass="entr" nodeType="afterEffect" presetID="9" grpId="8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300"/>
                            </p:stCondLst>
                            <p:childTnLst>
                              <p:par>
                                <p:cTn id="37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" dur="25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50"/>
                            </p:stCondLst>
                            <p:childTnLst>
                              <p:par>
                                <p:cTn id="41" presetClass="entr" nodeType="afterEffect" presetID="9" grpId="10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3" dur="1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650"/>
                            </p:stCondLst>
                            <p:childTnLst>
                              <p:par>
                                <p:cTn id="45" presetClass="entr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7" dur="25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ntr" nodeType="click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" dur="10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7" dur="10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Class="entr" nodeType="click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2" dur="10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entr" nodeType="click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7" dur="10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64" grpId="1"/>
      <p:bldP build="whole" bldLvl="1" animBg="1" rev="0" advAuto="0" spid="572" grpId="8"/>
      <p:bldP build="whole" bldLvl="1" animBg="1" rev="0" advAuto="0" spid="569" grpId="3"/>
      <p:bldP build="whole" bldLvl="1" animBg="1" rev="0" advAuto="0" spid="567" grpId="12"/>
      <p:bldP build="whole" bldLvl="1" animBg="1" rev="0" advAuto="0" spid="578" grpId="9"/>
      <p:bldP build="whole" bldLvl="1" animBg="1" rev="0" advAuto="0" spid="575" grpId="7"/>
      <p:bldP build="whole" bldLvl="1" animBg="1" rev="0" advAuto="0" spid="566" grpId="14"/>
      <p:bldP build="whole" bldLvl="1" animBg="1" rev="0" advAuto="0" spid="585" grpId="11"/>
      <p:bldP build="whole" bldLvl="1" animBg="1" rev="0" advAuto="0" spid="571" grpId="6"/>
      <p:bldP build="whole" bldLvl="1" animBg="1" rev="0" advAuto="0" spid="588" grpId="2"/>
      <p:bldP build="whole" bldLvl="1" animBg="1" rev="0" advAuto="0" spid="581" grpId="5"/>
      <p:bldP build="whole" bldLvl="1" animBg="1" rev="0" advAuto="0" spid="568" grpId="15"/>
      <p:bldP build="whole" bldLvl="1" animBg="1" rev="0" advAuto="0" spid="565" grpId="13"/>
      <p:bldP build="whole" bldLvl="1" animBg="1" rev="0" advAuto="0" spid="582" grpId="10"/>
      <p:bldP build="whole" bldLvl="1" animBg="1" rev="0" advAuto="0" spid="570" grpId="4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In short"/>
          <p:cNvSpPr txBox="1"/>
          <p:nvPr/>
        </p:nvSpPr>
        <p:spPr>
          <a:xfrm>
            <a:off x="1172857" y="492125"/>
            <a:ext cx="9592287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 defTabSz="584200">
              <a:defRPr sz="57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In short</a:t>
            </a:r>
          </a:p>
        </p:txBody>
      </p:sp>
      <p:sp>
        <p:nvSpPr>
          <p:cNvPr id="591" name="2.Still experimental."/>
          <p:cNvSpPr txBox="1"/>
          <p:nvPr>
            <p:ph type="body" sz="quarter" idx="4294967295"/>
          </p:nvPr>
        </p:nvSpPr>
        <p:spPr>
          <a:xfrm>
            <a:off x="8163445" y="2399531"/>
            <a:ext cx="7987770" cy="1042938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0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2.Still experimental.</a:t>
            </a:r>
          </a:p>
        </p:txBody>
      </p:sp>
      <p:sp>
        <p:nvSpPr>
          <p:cNvPr id="592" name="3.Careful in production."/>
          <p:cNvSpPr txBox="1"/>
          <p:nvPr/>
        </p:nvSpPr>
        <p:spPr>
          <a:xfrm>
            <a:off x="8082415" y="4428172"/>
            <a:ext cx="853083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defRPr sz="28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3.Careful in production.</a:t>
            </a:r>
          </a:p>
        </p:txBody>
      </p:sp>
      <p:sp>
        <p:nvSpPr>
          <p:cNvPr id="593" name="1.Great for sampling/monitoring especially on async contexts."/>
          <p:cNvSpPr txBox="1"/>
          <p:nvPr/>
        </p:nvSpPr>
        <p:spPr>
          <a:xfrm>
            <a:off x="140898" y="3029585"/>
            <a:ext cx="4649409" cy="146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defRPr sz="30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1.Great for sampling/monitoring especially on async contexts.</a:t>
            </a:r>
          </a:p>
        </p:txBody>
      </p:sp>
      <p:sp>
        <p:nvSpPr>
          <p:cNvPr id="594" name="4.Chance of commits to Node.js"/>
          <p:cNvSpPr txBox="1"/>
          <p:nvPr/>
        </p:nvSpPr>
        <p:spPr>
          <a:xfrm>
            <a:off x="6609282" y="5635625"/>
            <a:ext cx="8530829" cy="523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defRPr sz="28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4.Chance of commits to Node.js</a:t>
            </a:r>
          </a:p>
        </p:txBody>
      </p:sp>
      <p:sp>
        <p:nvSpPr>
          <p:cNvPr id="595" name="线条"/>
          <p:cNvSpPr/>
          <p:nvPr/>
        </p:nvSpPr>
        <p:spPr>
          <a:xfrm flipH="1">
            <a:off x="7376045" y="4805362"/>
            <a:ext cx="612776" cy="1"/>
          </a:xfrm>
          <a:prstGeom prst="line">
            <a:avLst/>
          </a:prstGeom>
          <a:ln w="12700">
            <a:solidFill>
              <a:srgbClr val="A5A5A5"/>
            </a:solidFill>
          </a:ln>
        </p:spPr>
        <p:txBody>
          <a:bodyPr lIns="45719" rIns="45719"/>
          <a:lstStyle/>
          <a:p>
            <a:pPr/>
          </a:p>
        </p:txBody>
      </p:sp>
      <p:grpSp>
        <p:nvGrpSpPr>
          <p:cNvPr id="598" name="成组"/>
          <p:cNvGrpSpPr/>
          <p:nvPr/>
        </p:nvGrpSpPr>
        <p:grpSpPr>
          <a:xfrm>
            <a:off x="5936183" y="6022974"/>
            <a:ext cx="1028700" cy="193677"/>
            <a:chOff x="0" y="0"/>
            <a:chExt cx="1028699" cy="193675"/>
          </a:xfrm>
        </p:grpSpPr>
        <p:sp>
          <p:nvSpPr>
            <p:cNvPr id="596" name="线条"/>
            <p:cNvSpPr/>
            <p:nvPr/>
          </p:nvSpPr>
          <p:spPr>
            <a:xfrm>
              <a:off x="0" y="-1"/>
              <a:ext cx="239520" cy="193677"/>
            </a:xfrm>
            <a:prstGeom prst="line">
              <a:avLst/>
            </a:prstGeom>
            <a:noFill/>
            <a:ln w="12700" cap="flat">
              <a:solidFill>
                <a:srgbClr val="A5A5A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97" name="线条"/>
            <p:cNvSpPr/>
            <p:nvPr/>
          </p:nvSpPr>
          <p:spPr>
            <a:xfrm>
              <a:off x="237893" y="193190"/>
              <a:ext cx="790807" cy="1"/>
            </a:xfrm>
            <a:prstGeom prst="line">
              <a:avLst/>
            </a:prstGeom>
            <a:noFill/>
            <a:ln w="12700" cap="flat">
              <a:solidFill>
                <a:srgbClr val="A5A5A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01" name="成组"/>
          <p:cNvGrpSpPr/>
          <p:nvPr/>
        </p:nvGrpSpPr>
        <p:grpSpPr>
          <a:xfrm>
            <a:off x="4010546" y="3313113"/>
            <a:ext cx="1216025" cy="261937"/>
            <a:chOff x="0" y="1"/>
            <a:chExt cx="1216024" cy="261935"/>
          </a:xfrm>
        </p:grpSpPr>
        <p:sp>
          <p:nvSpPr>
            <p:cNvPr id="599" name="线条"/>
            <p:cNvSpPr/>
            <p:nvPr/>
          </p:nvSpPr>
          <p:spPr>
            <a:xfrm flipH="1" flipV="1">
              <a:off x="932888" y="1"/>
              <a:ext cx="283137" cy="261936"/>
            </a:xfrm>
            <a:prstGeom prst="line">
              <a:avLst/>
            </a:prstGeom>
            <a:noFill/>
            <a:ln w="12700" cap="flat">
              <a:solidFill>
                <a:srgbClr val="A5A5A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00" name="线条"/>
            <p:cNvSpPr/>
            <p:nvPr/>
          </p:nvSpPr>
          <p:spPr>
            <a:xfrm flipH="1" flipV="1">
              <a:off x="0" y="2372"/>
              <a:ext cx="934812" cy="1"/>
            </a:xfrm>
            <a:prstGeom prst="line">
              <a:avLst/>
            </a:prstGeom>
            <a:noFill/>
            <a:ln w="12700" cap="flat">
              <a:solidFill>
                <a:srgbClr val="A5A5A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604" name="成组"/>
          <p:cNvGrpSpPr/>
          <p:nvPr/>
        </p:nvGrpSpPr>
        <p:grpSpPr>
          <a:xfrm>
            <a:off x="6188595" y="2924175"/>
            <a:ext cx="1203326" cy="1050925"/>
            <a:chOff x="0" y="0"/>
            <a:chExt cx="1203325" cy="1050925"/>
          </a:xfrm>
        </p:grpSpPr>
        <p:sp>
          <p:nvSpPr>
            <p:cNvPr id="602" name="形状"/>
            <p:cNvSpPr/>
            <p:nvPr/>
          </p:nvSpPr>
          <p:spPr>
            <a:xfrm>
              <a:off x="0" y="0"/>
              <a:ext cx="1203325" cy="1050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4716" y="0"/>
                  </a:lnTo>
                  <a:lnTo>
                    <a:pt x="16884" y="0"/>
                  </a:lnTo>
                  <a:lnTo>
                    <a:pt x="21600" y="10800"/>
                  </a:lnTo>
                  <a:lnTo>
                    <a:pt x="16884" y="21600"/>
                  </a:lnTo>
                  <a:lnTo>
                    <a:pt x="4716" y="21600"/>
                  </a:lnTo>
                  <a:close/>
                </a:path>
              </a:pathLst>
            </a:custGeom>
            <a:solidFill>
              <a:srgbClr val="F2F2F2">
                <a:alpha val="3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603" name="02"/>
            <p:cNvSpPr txBox="1"/>
            <p:nvPr/>
          </p:nvSpPr>
          <p:spPr>
            <a:xfrm>
              <a:off x="181407" y="171733"/>
              <a:ext cx="820292" cy="6463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000"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02</a:t>
              </a:r>
            </a:p>
          </p:txBody>
        </p:sp>
      </p:grpSp>
      <p:grpSp>
        <p:nvGrpSpPr>
          <p:cNvPr id="607" name="成组"/>
          <p:cNvGrpSpPr/>
          <p:nvPr/>
        </p:nvGrpSpPr>
        <p:grpSpPr>
          <a:xfrm>
            <a:off x="4959870" y="3562350"/>
            <a:ext cx="1204914" cy="1050925"/>
            <a:chOff x="0" y="0"/>
            <a:chExt cx="1204912" cy="1050925"/>
          </a:xfrm>
        </p:grpSpPr>
        <p:sp>
          <p:nvSpPr>
            <p:cNvPr id="605" name="形状"/>
            <p:cNvSpPr/>
            <p:nvPr/>
          </p:nvSpPr>
          <p:spPr>
            <a:xfrm>
              <a:off x="0" y="0"/>
              <a:ext cx="1204913" cy="1050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4709" y="0"/>
                  </a:lnTo>
                  <a:lnTo>
                    <a:pt x="16891" y="0"/>
                  </a:lnTo>
                  <a:lnTo>
                    <a:pt x="21600" y="10800"/>
                  </a:lnTo>
                  <a:lnTo>
                    <a:pt x="16891" y="21600"/>
                  </a:lnTo>
                  <a:lnTo>
                    <a:pt x="4709" y="21600"/>
                  </a:lnTo>
                  <a:close/>
                </a:path>
              </a:pathLst>
            </a:custGeom>
            <a:solidFill>
              <a:srgbClr val="F2F2F2">
                <a:alpha val="3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606" name="01"/>
            <p:cNvSpPr txBox="1"/>
            <p:nvPr/>
          </p:nvSpPr>
          <p:spPr>
            <a:xfrm>
              <a:off x="160944" y="202302"/>
              <a:ext cx="883026" cy="6463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20000"/>
                </a:lnSpc>
                <a:defRPr sz="4000"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01</a:t>
              </a:r>
            </a:p>
          </p:txBody>
        </p:sp>
      </p:grpSp>
      <p:grpSp>
        <p:nvGrpSpPr>
          <p:cNvPr id="610" name="成组"/>
          <p:cNvGrpSpPr/>
          <p:nvPr/>
        </p:nvGrpSpPr>
        <p:grpSpPr>
          <a:xfrm>
            <a:off x="6172720" y="4279900"/>
            <a:ext cx="1203326" cy="1050925"/>
            <a:chOff x="0" y="0"/>
            <a:chExt cx="1203325" cy="1050925"/>
          </a:xfrm>
        </p:grpSpPr>
        <p:sp>
          <p:nvSpPr>
            <p:cNvPr id="608" name="形状"/>
            <p:cNvSpPr/>
            <p:nvPr/>
          </p:nvSpPr>
          <p:spPr>
            <a:xfrm>
              <a:off x="0" y="0"/>
              <a:ext cx="1203325" cy="1050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4716" y="0"/>
                  </a:lnTo>
                  <a:lnTo>
                    <a:pt x="16884" y="0"/>
                  </a:lnTo>
                  <a:lnTo>
                    <a:pt x="21600" y="10800"/>
                  </a:lnTo>
                  <a:lnTo>
                    <a:pt x="16884" y="21600"/>
                  </a:lnTo>
                  <a:lnTo>
                    <a:pt x="4716" y="21600"/>
                  </a:lnTo>
                  <a:close/>
                </a:path>
              </a:pathLst>
            </a:custGeom>
            <a:solidFill>
              <a:srgbClr val="F2F2F2">
                <a:alpha val="3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609" name="03"/>
            <p:cNvSpPr txBox="1"/>
            <p:nvPr/>
          </p:nvSpPr>
          <p:spPr>
            <a:xfrm>
              <a:off x="138801" y="211815"/>
              <a:ext cx="925723" cy="6463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20000"/>
                </a:lnSpc>
                <a:defRPr sz="4000"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03</a:t>
              </a:r>
            </a:p>
          </p:txBody>
        </p:sp>
      </p:grpSp>
      <p:grpSp>
        <p:nvGrpSpPr>
          <p:cNvPr id="613" name="成组"/>
          <p:cNvGrpSpPr/>
          <p:nvPr/>
        </p:nvGrpSpPr>
        <p:grpSpPr>
          <a:xfrm>
            <a:off x="4997970" y="4984750"/>
            <a:ext cx="1204914" cy="1052513"/>
            <a:chOff x="0" y="0"/>
            <a:chExt cx="1204912" cy="1052512"/>
          </a:xfrm>
        </p:grpSpPr>
        <p:sp>
          <p:nvSpPr>
            <p:cNvPr id="611" name="形状"/>
            <p:cNvSpPr/>
            <p:nvPr/>
          </p:nvSpPr>
          <p:spPr>
            <a:xfrm>
              <a:off x="0" y="0"/>
              <a:ext cx="1204913" cy="10525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4717" y="0"/>
                  </a:lnTo>
                  <a:lnTo>
                    <a:pt x="16883" y="0"/>
                  </a:lnTo>
                  <a:lnTo>
                    <a:pt x="21600" y="10800"/>
                  </a:lnTo>
                  <a:lnTo>
                    <a:pt x="16883" y="21600"/>
                  </a:lnTo>
                  <a:lnTo>
                    <a:pt x="4717" y="21600"/>
                  </a:lnTo>
                  <a:close/>
                </a:path>
              </a:pathLst>
            </a:custGeom>
            <a:solidFill>
              <a:srgbClr val="F2F2F2">
                <a:alpha val="3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612" name="04"/>
            <p:cNvSpPr txBox="1"/>
            <p:nvPr/>
          </p:nvSpPr>
          <p:spPr>
            <a:xfrm>
              <a:off x="167561" y="171992"/>
              <a:ext cx="821374" cy="64632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4000"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04</a:t>
              </a:r>
            </a:p>
          </p:txBody>
        </p:sp>
      </p:grpSp>
      <p:grpSp>
        <p:nvGrpSpPr>
          <p:cNvPr id="616" name="成组"/>
          <p:cNvGrpSpPr/>
          <p:nvPr/>
        </p:nvGrpSpPr>
        <p:grpSpPr>
          <a:xfrm>
            <a:off x="7120459" y="2674939"/>
            <a:ext cx="884237" cy="261937"/>
            <a:chOff x="0" y="0"/>
            <a:chExt cx="884236" cy="261935"/>
          </a:xfrm>
        </p:grpSpPr>
        <p:sp>
          <p:nvSpPr>
            <p:cNvPr id="614" name="线条"/>
            <p:cNvSpPr/>
            <p:nvPr/>
          </p:nvSpPr>
          <p:spPr>
            <a:xfrm flipV="1">
              <a:off x="0" y="-1"/>
              <a:ext cx="205883" cy="261937"/>
            </a:xfrm>
            <a:prstGeom prst="line">
              <a:avLst/>
            </a:prstGeom>
            <a:noFill/>
            <a:ln w="12700" cap="flat">
              <a:solidFill>
                <a:srgbClr val="A5A5A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15" name="线条"/>
            <p:cNvSpPr/>
            <p:nvPr/>
          </p:nvSpPr>
          <p:spPr>
            <a:xfrm>
              <a:off x="204485" y="2371"/>
              <a:ext cx="679752" cy="1"/>
            </a:xfrm>
            <a:prstGeom prst="line">
              <a:avLst/>
            </a:prstGeom>
            <a:noFill/>
            <a:ln w="12700" cap="flat">
              <a:solidFill>
                <a:srgbClr val="A5A5A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617" name="圆形"/>
          <p:cNvSpPr/>
          <p:nvPr/>
        </p:nvSpPr>
        <p:spPr>
          <a:xfrm>
            <a:off x="3935412" y="3224212"/>
            <a:ext cx="180976" cy="180976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18" name="圆形"/>
          <p:cNvSpPr/>
          <p:nvPr/>
        </p:nvSpPr>
        <p:spPr>
          <a:xfrm>
            <a:off x="7935912" y="2589212"/>
            <a:ext cx="180976" cy="180976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19" name="圆形"/>
          <p:cNvSpPr/>
          <p:nvPr/>
        </p:nvSpPr>
        <p:spPr>
          <a:xfrm>
            <a:off x="7847012" y="4702559"/>
            <a:ext cx="180976" cy="180976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20" name="圆形"/>
          <p:cNvSpPr/>
          <p:nvPr/>
        </p:nvSpPr>
        <p:spPr>
          <a:xfrm>
            <a:off x="6826770" y="6119812"/>
            <a:ext cx="180976" cy="180976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Subtype="1" presetID="2" grpId="2" fill="hold">
                                  <p:stCondLst>
                                    <p:cond delay="7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50" fill="hold"/>
                                        <p:tgtEl>
                                          <p:spTgt spid="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50" fill="hold"/>
                                        <p:tgtEl>
                                          <p:spTgt spid="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100"/>
                            </p:stCondLst>
                            <p:childTnLst>
                              <p:par>
                                <p:cTn id="14" presetClass="entr" nodeType="afterEffect" presetSubtype="2" presetID="22" grpId="3" fill="hold">
                                  <p:stCondLst>
                                    <p:cond delay="1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6" dur="5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750"/>
                            </p:stCondLst>
                            <p:childTnLst>
                              <p:par>
                                <p:cTn id="22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" dur="10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2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50" fill="hold"/>
                                        <p:tgtEl>
                                          <p:spTgt spid="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50" fill="hold"/>
                                        <p:tgtEl>
                                          <p:spTgt spid="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"/>
                            </p:stCondLst>
                            <p:childTnLst>
                              <p:par>
                                <p:cTn id="32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4" dur="5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850"/>
                            </p:stCondLst>
                            <p:childTnLst>
                              <p:par>
                                <p:cTn id="36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8"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850"/>
                            </p:stCondLst>
                            <p:childTnLst>
                              <p:par>
                                <p:cTn id="40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2"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2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50" fill="hold"/>
                                        <p:tgtEl>
                                          <p:spTgt spid="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50" fill="hold"/>
                                        <p:tgtEl>
                                          <p:spTgt spid="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"/>
                            </p:stCondLst>
                            <p:childTnLst>
                              <p:par>
                                <p:cTn id="50" presetClass="entr" nodeType="afterEffect" presetSubtype="8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2" dur="35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"/>
                            </p:stCondLst>
                            <p:childTnLst>
                              <p:par>
                                <p:cTn id="54" presetClass="entr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6"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700"/>
                            </p:stCondLst>
                            <p:childTnLst>
                              <p:par>
                                <p:cTn id="58" presetClass="entr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0"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Class="entr" nodeType="clickEffect" presetSubtype="4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50" fill="hold"/>
                                        <p:tgtEl>
                                          <p:spTgt spid="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50" fill="hold"/>
                                        <p:tgtEl>
                                          <p:spTgt spid="6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50"/>
                            </p:stCondLst>
                            <p:childTnLst>
                              <p:par>
                                <p:cTn id="68" presetClass="entr" nodeType="afterEffect" presetSubtype="8" presetID="2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0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850"/>
                            </p:stCondLst>
                            <p:childTnLst>
                              <p:par>
                                <p:cTn id="72" presetClass="entr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4" dur="10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850"/>
                            </p:stCondLst>
                            <p:childTnLst>
                              <p:par>
                                <p:cTn id="76" presetClass="entr" nodeType="afterEffect" presetID="9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8" dur="10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94" grpId="17"/>
      <p:bldP build="whole" bldLvl="1" animBg="1" rev="0" advAuto="0" spid="607" grpId="2"/>
      <p:bldP build="whole" bldLvl="1" animBg="1" rev="0" advAuto="0" spid="618" grpId="8"/>
      <p:bldP build="whole" bldLvl="1" animBg="1" rev="0" advAuto="0" spid="601" grpId="3"/>
      <p:bldP build="whole" bldLvl="1" animBg="1" rev="0" advAuto="0" spid="616" grpId="7"/>
      <p:bldP build="whole" bldLvl="1" animBg="1" rev="0" advAuto="0" spid="610" grpId="10"/>
      <p:bldP build="whole" bldLvl="1" animBg="1" rev="0" advAuto="0" spid="591" grpId="9"/>
      <p:bldP build="whole" bldLvl="1" animBg="1" rev="0" advAuto="0" spid="592" grpId="13"/>
      <p:bldP build="whole" bldLvl="1" animBg="1" rev="0" advAuto="0" spid="613" grpId="14"/>
      <p:bldP build="whole" bldLvl="1" animBg="1" rev="0" advAuto="0" spid="620" grpId="16"/>
      <p:bldP build="whole" bldLvl="1" animBg="1" rev="0" advAuto="0" spid="604" grpId="6"/>
      <p:bldP build="whole" bldLvl="1" animBg="1" rev="0" advAuto="0" spid="593" grpId="5"/>
      <p:bldP build="whole" bldLvl="1" animBg="1" rev="0" advAuto="0" spid="598" grpId="15"/>
      <p:bldP build="whole" bldLvl="1" animBg="1" rev="0" advAuto="0" spid="595" grpId="11"/>
      <p:bldP build="whole" bldLvl="1" animBg="1" rev="0" advAuto="0" spid="590" grpId="1"/>
      <p:bldP build="whole" bldLvl="1" animBg="1" rev="0" advAuto="0" spid="619" grpId="12"/>
      <p:bldP build="whole" bldLvl="1" animBg="1" rev="0" advAuto="0" spid="617" grpId="4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线条"/>
          <p:cNvSpPr/>
          <p:nvPr/>
        </p:nvSpPr>
        <p:spPr>
          <a:xfrm flipV="1">
            <a:off x="7871005" y="6065921"/>
            <a:ext cx="1" cy="2721533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23" name="线条"/>
          <p:cNvSpPr/>
          <p:nvPr/>
        </p:nvSpPr>
        <p:spPr>
          <a:xfrm flipV="1">
            <a:off x="7422200" y="4121391"/>
            <a:ext cx="1" cy="5131984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24" name="线条"/>
          <p:cNvSpPr/>
          <p:nvPr/>
        </p:nvSpPr>
        <p:spPr>
          <a:xfrm flipV="1">
            <a:off x="7172127" y="7591652"/>
            <a:ext cx="2" cy="1708697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25" name="线条"/>
          <p:cNvSpPr/>
          <p:nvPr/>
        </p:nvSpPr>
        <p:spPr>
          <a:xfrm flipV="1">
            <a:off x="6649297" y="6749157"/>
            <a:ext cx="1" cy="2028365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26" name="线条"/>
          <p:cNvSpPr/>
          <p:nvPr/>
        </p:nvSpPr>
        <p:spPr>
          <a:xfrm flipV="1">
            <a:off x="6166402" y="5874255"/>
            <a:ext cx="4" cy="2420371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27" name="线条"/>
          <p:cNvSpPr/>
          <p:nvPr/>
        </p:nvSpPr>
        <p:spPr>
          <a:xfrm flipV="1">
            <a:off x="5643969" y="5038892"/>
            <a:ext cx="4" cy="3245293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28" name="线条"/>
          <p:cNvSpPr/>
          <p:nvPr/>
        </p:nvSpPr>
        <p:spPr>
          <a:xfrm flipV="1">
            <a:off x="5208611" y="4538661"/>
            <a:ext cx="1" cy="3792781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29" name="线条"/>
          <p:cNvSpPr/>
          <p:nvPr/>
        </p:nvSpPr>
        <p:spPr>
          <a:xfrm flipV="1">
            <a:off x="8417860" y="7442911"/>
            <a:ext cx="2" cy="679626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30" name="圆形"/>
          <p:cNvSpPr/>
          <p:nvPr/>
        </p:nvSpPr>
        <p:spPr>
          <a:xfrm flipH="1" rot="2700000">
            <a:off x="6450278" y="4770307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1" name="圆形"/>
          <p:cNvSpPr/>
          <p:nvPr/>
        </p:nvSpPr>
        <p:spPr>
          <a:xfrm flipH="1" rot="2700000">
            <a:off x="6947543" y="6146856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2" name="圆形"/>
          <p:cNvSpPr/>
          <p:nvPr/>
        </p:nvSpPr>
        <p:spPr>
          <a:xfrm flipH="1" rot="2700000">
            <a:off x="5745459" y="6519955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3" name="圆形"/>
          <p:cNvSpPr/>
          <p:nvPr/>
        </p:nvSpPr>
        <p:spPr>
          <a:xfrm flipH="1" rot="2700000">
            <a:off x="7952339" y="7151654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4" name="圆形"/>
          <p:cNvSpPr/>
          <p:nvPr/>
        </p:nvSpPr>
        <p:spPr>
          <a:xfrm flipH="1" rot="2700000">
            <a:off x="6425462" y="7218554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5" name="圆形"/>
          <p:cNvSpPr/>
          <p:nvPr/>
        </p:nvSpPr>
        <p:spPr>
          <a:xfrm flipH="1" rot="2700000">
            <a:off x="5345022" y="6158707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6" name="圆形"/>
          <p:cNvSpPr/>
          <p:nvPr/>
        </p:nvSpPr>
        <p:spPr>
          <a:xfrm flipH="1" rot="2700000">
            <a:off x="4334492" y="5523227"/>
            <a:ext cx="428583" cy="428583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7" name="圆形"/>
          <p:cNvSpPr/>
          <p:nvPr/>
        </p:nvSpPr>
        <p:spPr>
          <a:xfrm flipH="1" rot="2700000">
            <a:off x="7934009" y="5095456"/>
            <a:ext cx="214291" cy="21429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8" name="圆形"/>
          <p:cNvSpPr/>
          <p:nvPr/>
        </p:nvSpPr>
        <p:spPr>
          <a:xfrm flipH="1" rot="2700000">
            <a:off x="7456482" y="6591653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39" name="圆形"/>
          <p:cNvSpPr/>
          <p:nvPr/>
        </p:nvSpPr>
        <p:spPr>
          <a:xfrm flipH="1" rot="2700000">
            <a:off x="5419900" y="4536780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40" name="圆形"/>
          <p:cNvSpPr/>
          <p:nvPr/>
        </p:nvSpPr>
        <p:spPr>
          <a:xfrm flipH="1" rot="2700000">
            <a:off x="5911987" y="7667884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41" name="圆形"/>
          <p:cNvSpPr/>
          <p:nvPr/>
        </p:nvSpPr>
        <p:spPr>
          <a:xfrm flipH="1" rot="2700000">
            <a:off x="6774726" y="7799312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42" name="圆形"/>
          <p:cNvSpPr/>
          <p:nvPr/>
        </p:nvSpPr>
        <p:spPr>
          <a:xfrm flipH="1" rot="2700000">
            <a:off x="7693910" y="8350230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43" name="线条"/>
          <p:cNvSpPr/>
          <p:nvPr/>
        </p:nvSpPr>
        <p:spPr>
          <a:xfrm flipV="1">
            <a:off x="11514399" y="6650597"/>
            <a:ext cx="1" cy="2721533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44" name="线条"/>
          <p:cNvSpPr/>
          <p:nvPr/>
        </p:nvSpPr>
        <p:spPr>
          <a:xfrm flipV="1">
            <a:off x="10069593" y="6207237"/>
            <a:ext cx="1" cy="2028365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45" name="线条"/>
          <p:cNvSpPr/>
          <p:nvPr/>
        </p:nvSpPr>
        <p:spPr>
          <a:xfrm flipV="1">
            <a:off x="9635779" y="6689202"/>
            <a:ext cx="4" cy="2420371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46" name="线条"/>
          <p:cNvSpPr/>
          <p:nvPr/>
        </p:nvSpPr>
        <p:spPr>
          <a:xfrm flipV="1">
            <a:off x="9113346" y="5853838"/>
            <a:ext cx="5" cy="3245293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47" name="线条"/>
          <p:cNvSpPr/>
          <p:nvPr/>
        </p:nvSpPr>
        <p:spPr>
          <a:xfrm flipV="1">
            <a:off x="8677989" y="4833182"/>
            <a:ext cx="6" cy="4313206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48" name="线条"/>
          <p:cNvSpPr/>
          <p:nvPr/>
        </p:nvSpPr>
        <p:spPr>
          <a:xfrm flipV="1">
            <a:off x="11887236" y="8257859"/>
            <a:ext cx="3" cy="679625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49" name="圆形"/>
          <p:cNvSpPr/>
          <p:nvPr/>
        </p:nvSpPr>
        <p:spPr>
          <a:xfrm flipH="1" rot="2700000">
            <a:off x="9919655" y="5585253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0" name="圆形"/>
          <p:cNvSpPr/>
          <p:nvPr/>
        </p:nvSpPr>
        <p:spPr>
          <a:xfrm flipH="1" rot="2700000">
            <a:off x="10416919" y="6961803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1" name="圆形"/>
          <p:cNvSpPr/>
          <p:nvPr/>
        </p:nvSpPr>
        <p:spPr>
          <a:xfrm flipH="1" rot="2700000">
            <a:off x="9214836" y="7334901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2" name="圆形"/>
          <p:cNvSpPr/>
          <p:nvPr/>
        </p:nvSpPr>
        <p:spPr>
          <a:xfrm flipH="1" rot="2700000">
            <a:off x="11421716" y="7966602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3" name="圆形"/>
          <p:cNvSpPr/>
          <p:nvPr/>
        </p:nvSpPr>
        <p:spPr>
          <a:xfrm flipH="1" rot="2700000">
            <a:off x="9894840" y="8033501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4" name="圆形"/>
          <p:cNvSpPr/>
          <p:nvPr/>
        </p:nvSpPr>
        <p:spPr>
          <a:xfrm flipH="1" rot="2700000">
            <a:off x="8814399" y="6973652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5" name="圆形"/>
          <p:cNvSpPr/>
          <p:nvPr/>
        </p:nvSpPr>
        <p:spPr>
          <a:xfrm flipH="1" rot="2700000">
            <a:off x="7803869" y="6338174"/>
            <a:ext cx="428583" cy="428583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6" name="圆形"/>
          <p:cNvSpPr/>
          <p:nvPr/>
        </p:nvSpPr>
        <p:spPr>
          <a:xfrm flipH="1" rot="2700000">
            <a:off x="11403386" y="5910403"/>
            <a:ext cx="214291" cy="21429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7" name="圆形"/>
          <p:cNvSpPr/>
          <p:nvPr/>
        </p:nvSpPr>
        <p:spPr>
          <a:xfrm flipH="1" rot="2700000">
            <a:off x="10925859" y="7406599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8" name="圆形"/>
          <p:cNvSpPr/>
          <p:nvPr/>
        </p:nvSpPr>
        <p:spPr>
          <a:xfrm flipH="1" rot="2700000">
            <a:off x="8889279" y="5351726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59" name="圆形"/>
          <p:cNvSpPr/>
          <p:nvPr/>
        </p:nvSpPr>
        <p:spPr>
          <a:xfrm flipH="1" rot="2700000">
            <a:off x="9381365" y="8482831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60" name="圆形"/>
          <p:cNvSpPr/>
          <p:nvPr/>
        </p:nvSpPr>
        <p:spPr>
          <a:xfrm flipH="1" rot="2700000">
            <a:off x="10244104" y="8614258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61" name="圆形"/>
          <p:cNvSpPr/>
          <p:nvPr/>
        </p:nvSpPr>
        <p:spPr>
          <a:xfrm flipH="1" rot="2700000">
            <a:off x="11163288" y="9165177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62" name="线条"/>
          <p:cNvSpPr/>
          <p:nvPr/>
        </p:nvSpPr>
        <p:spPr>
          <a:xfrm flipV="1">
            <a:off x="4088892" y="6489001"/>
            <a:ext cx="1" cy="2721534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63" name="线条"/>
          <p:cNvSpPr/>
          <p:nvPr/>
        </p:nvSpPr>
        <p:spPr>
          <a:xfrm flipV="1">
            <a:off x="2428087" y="6271383"/>
            <a:ext cx="4" cy="2420370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64" name="线条"/>
          <p:cNvSpPr/>
          <p:nvPr/>
        </p:nvSpPr>
        <p:spPr>
          <a:xfrm flipV="1">
            <a:off x="1830190" y="6137118"/>
            <a:ext cx="4" cy="3245294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65" name="线条"/>
          <p:cNvSpPr/>
          <p:nvPr/>
        </p:nvSpPr>
        <p:spPr>
          <a:xfrm flipV="1">
            <a:off x="1394834" y="5116461"/>
            <a:ext cx="6" cy="4313207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66" name="线条"/>
          <p:cNvSpPr/>
          <p:nvPr/>
        </p:nvSpPr>
        <p:spPr>
          <a:xfrm flipV="1">
            <a:off x="4604080" y="8541139"/>
            <a:ext cx="3" cy="679625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  <a:tailEnd type="oval"/>
          </a:ln>
        </p:spPr>
        <p:txBody>
          <a:bodyPr lIns="45719" rIns="45719"/>
          <a:lstStyle/>
          <a:p>
            <a:pPr/>
          </a:p>
        </p:txBody>
      </p:sp>
      <p:sp>
        <p:nvSpPr>
          <p:cNvPr id="667" name="圆形"/>
          <p:cNvSpPr/>
          <p:nvPr/>
        </p:nvSpPr>
        <p:spPr>
          <a:xfrm flipH="1" rot="2700000">
            <a:off x="2636499" y="5868533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68" name="圆形"/>
          <p:cNvSpPr/>
          <p:nvPr/>
        </p:nvSpPr>
        <p:spPr>
          <a:xfrm flipH="1" rot="2700000">
            <a:off x="3133763" y="7245084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69" name="圆形"/>
          <p:cNvSpPr/>
          <p:nvPr/>
        </p:nvSpPr>
        <p:spPr>
          <a:xfrm flipH="1" rot="2700000">
            <a:off x="1931680" y="7618182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0" name="圆形"/>
          <p:cNvSpPr/>
          <p:nvPr/>
        </p:nvSpPr>
        <p:spPr>
          <a:xfrm flipH="1" rot="2700000">
            <a:off x="4138560" y="8249882"/>
            <a:ext cx="262971" cy="26297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1" name="圆形"/>
          <p:cNvSpPr/>
          <p:nvPr/>
        </p:nvSpPr>
        <p:spPr>
          <a:xfrm flipH="1" rot="2700000">
            <a:off x="2611683" y="8316780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2" name="圆形"/>
          <p:cNvSpPr/>
          <p:nvPr/>
        </p:nvSpPr>
        <p:spPr>
          <a:xfrm flipH="1" rot="2700000">
            <a:off x="1531244" y="7256933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3" name="圆形"/>
          <p:cNvSpPr/>
          <p:nvPr/>
        </p:nvSpPr>
        <p:spPr>
          <a:xfrm flipH="1" rot="2700000">
            <a:off x="520713" y="6621453"/>
            <a:ext cx="428583" cy="428584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4" name="圆形"/>
          <p:cNvSpPr/>
          <p:nvPr/>
        </p:nvSpPr>
        <p:spPr>
          <a:xfrm flipH="1" rot="2700000">
            <a:off x="4120230" y="6193683"/>
            <a:ext cx="214291" cy="214291"/>
          </a:xfrm>
          <a:prstGeom prst="ellipse">
            <a:avLst/>
          </a:prstGeom>
          <a:solidFill>
            <a:schemeClr val="accent3">
              <a:lumOff val="44000"/>
              <a:alpha val="4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5" name="圆形"/>
          <p:cNvSpPr/>
          <p:nvPr/>
        </p:nvSpPr>
        <p:spPr>
          <a:xfrm flipH="1" rot="2700000">
            <a:off x="3642704" y="7689880"/>
            <a:ext cx="181427" cy="1814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6" name="圆形"/>
          <p:cNvSpPr/>
          <p:nvPr/>
        </p:nvSpPr>
        <p:spPr>
          <a:xfrm flipH="1" rot="2700000">
            <a:off x="1606122" y="5635006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7" name="圆形"/>
          <p:cNvSpPr/>
          <p:nvPr/>
        </p:nvSpPr>
        <p:spPr>
          <a:xfrm flipH="1" rot="2700000">
            <a:off x="2098208" y="8766112"/>
            <a:ext cx="90713" cy="90713"/>
          </a:xfrm>
          <a:prstGeom prst="ellipse">
            <a:avLst/>
          </a:prstGeom>
          <a:solidFill>
            <a:schemeClr val="accent3">
              <a:lumOff val="44000"/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8" name="圆形"/>
          <p:cNvSpPr/>
          <p:nvPr/>
        </p:nvSpPr>
        <p:spPr>
          <a:xfrm flipH="1" rot="2700000">
            <a:off x="2960947" y="8897539"/>
            <a:ext cx="90713" cy="90713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219169">
              <a:defRPr sz="2400">
                <a:solidFill>
                  <a:schemeClr val="accent3">
                    <a:lumOff val="44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79" name="THANKS"/>
          <p:cNvSpPr txBox="1"/>
          <p:nvPr/>
        </p:nvSpPr>
        <p:spPr>
          <a:xfrm>
            <a:off x="188932" y="1800368"/>
            <a:ext cx="11172826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pc="100" sz="6000">
                <a:solidFill>
                  <a:schemeClr val="accent3">
                    <a:lumOff val="44000"/>
                  </a:schemeClr>
                </a:solidFill>
                <a:effectLst>
                  <a:outerShdw sx="100000" sy="100000" kx="0" ky="0" algn="b" rotWithShape="0" blurRad="76200" dist="38100" dir="2700000">
                    <a:srgbClr val="121920">
                      <a:alpha val="90000"/>
                    </a:srgbClr>
                  </a:outerShdw>
                </a:effectLst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  </a:t>
            </a:r>
            <a:r>
              <a:t>THANKS</a:t>
            </a:r>
          </a:p>
        </p:txBody>
      </p:sp>
      <p:grpSp>
        <p:nvGrpSpPr>
          <p:cNvPr id="683" name="成组"/>
          <p:cNvGrpSpPr/>
          <p:nvPr/>
        </p:nvGrpSpPr>
        <p:grpSpPr>
          <a:xfrm>
            <a:off x="3635252" y="2831028"/>
            <a:ext cx="5189286" cy="332741"/>
            <a:chOff x="0" y="0"/>
            <a:chExt cx="5189285" cy="332740"/>
          </a:xfrm>
        </p:grpSpPr>
        <p:sp>
          <p:nvSpPr>
            <p:cNvPr id="680" name="线条"/>
            <p:cNvSpPr/>
            <p:nvPr/>
          </p:nvSpPr>
          <p:spPr>
            <a:xfrm>
              <a:off x="0" y="169277"/>
              <a:ext cx="1354533" cy="1"/>
            </a:xfrm>
            <a:prstGeom prst="line">
              <a:avLst/>
            </a:prstGeom>
            <a:noFill/>
            <a:ln w="6350" cap="flat">
              <a:solidFill>
                <a:schemeClr val="accent3">
                  <a:lumOff val="44000"/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81" name="线条"/>
            <p:cNvSpPr/>
            <p:nvPr/>
          </p:nvSpPr>
          <p:spPr>
            <a:xfrm>
              <a:off x="3840491" y="169277"/>
              <a:ext cx="1348795" cy="1"/>
            </a:xfrm>
            <a:prstGeom prst="line">
              <a:avLst/>
            </a:prstGeom>
            <a:noFill/>
            <a:ln w="6350" cap="flat">
              <a:solidFill>
                <a:schemeClr val="accent3">
                  <a:lumOff val="44000"/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82" name="LURENLAOYANG"/>
            <p:cNvSpPr txBox="1"/>
            <p:nvPr/>
          </p:nvSpPr>
          <p:spPr>
            <a:xfrm>
              <a:off x="1400340" y="-1"/>
              <a:ext cx="2404681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just">
                <a:defRPr sz="1600">
                  <a:solidFill>
                    <a:schemeClr val="accent3">
                      <a:lumOff val="44000"/>
                    </a:schemeClr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pPr/>
              <a:r>
                <a:t>LURENLAOYANG</a:t>
              </a:r>
            </a:p>
          </p:txBody>
        </p:sp>
      </p:grpSp>
      <p:sp>
        <p:nvSpPr>
          <p:cNvPr id="684" name="Thank you for participating Node Party Shanghai 2018."/>
          <p:cNvSpPr txBox="1"/>
          <p:nvPr/>
        </p:nvSpPr>
        <p:spPr>
          <a:xfrm>
            <a:off x="3713707" y="3188589"/>
            <a:ext cx="5032376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800">
                <a:solidFill>
                  <a:schemeClr val="accent3">
                    <a:lumOff val="44000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Thank you for participating Node Party Shanghai 2018.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601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1"/>
                            </p:stCondLst>
                            <p:childTnLst>
                              <p:par>
                                <p:cTn id="14" presetClass="entr" nodeType="afterEffect" presetSubtype="4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6" dur="901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2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601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903"/>
                            </p:stCondLst>
                            <p:childTnLst>
                              <p:par>
                                <p:cTn id="22" presetClass="entr" nodeType="afterEffect" presetSubtype="4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24" dur="901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4"/>
                            </p:stCondLst>
                            <p:childTnLst>
                              <p:par>
                                <p:cTn id="26" presetClass="entr" nodeType="afterEffect" presetSubtype="4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28" dur="901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705"/>
                            </p:stCondLst>
                            <p:childTnLst>
                              <p:par>
                                <p:cTn id="30" presetClass="entr" nodeType="afterEffect" presetID="9" grpId="7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601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606"/>
                            </p:stCondLst>
                            <p:childTnLst>
                              <p:par>
                                <p:cTn id="34" presetClass="entr" nodeType="afterEffect" presetSubtype="4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36" dur="901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507"/>
                            </p:stCondLst>
                            <p:childTnLst>
                              <p:par>
                                <p:cTn id="38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601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108"/>
                            </p:stCondLst>
                            <p:childTnLst>
                              <p:par>
                                <p:cTn id="42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" dur="601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709"/>
                            </p:stCondLst>
                            <p:childTnLst>
                              <p:par>
                                <p:cTn id="46" presetClass="entr" nodeType="afterEffect" presetSubtype="4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48" dur="901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610"/>
                            </p:stCondLst>
                            <p:childTnLst>
                              <p:par>
                                <p:cTn id="50" presetClass="entr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" dur="601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211"/>
                            </p:stCondLst>
                            <p:childTnLst>
                              <p:par>
                                <p:cTn id="54" presetClass="entr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6" dur="901"/>
                                        <p:tgtEl>
                                          <p:spTgt spid="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112"/>
                            </p:stCondLst>
                            <p:childTnLst>
                              <p:par>
                                <p:cTn id="58" presetClass="entr" nodeType="afterEffect" presetID="9" grpId="14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0" dur="601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013"/>
                            </p:stCondLst>
                            <p:childTnLst>
                              <p:par>
                                <p:cTn id="62" presetClass="entr" nodeType="afterEffect" presetSubtype="4" presetID="2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64" dur="1202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2215"/>
                            </p:stCondLst>
                            <p:childTnLst>
                              <p:par>
                                <p:cTn id="66" presetClass="entr" nodeType="afterEffect" presetID="9" grpId="16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8" dur="601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3116"/>
                            </p:stCondLst>
                            <p:childTnLst>
                              <p:par>
                                <p:cTn id="70" presetClass="entr" nodeType="afterEffect" presetSubtype="4" presetID="2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72" dur="901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4017"/>
                            </p:stCondLst>
                            <p:childTnLst>
                              <p:par>
                                <p:cTn id="74" presetClass="entr" nodeType="afterEffect" presetID="9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6" dur="601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4618"/>
                            </p:stCondLst>
                            <p:childTnLst>
                              <p:par>
                                <p:cTn id="78" presetClass="entr" nodeType="afterEffect" presetSubtype="4" presetID="2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80" dur="901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519"/>
                            </p:stCondLst>
                            <p:childTnLst>
                              <p:par>
                                <p:cTn id="82" presetClass="entr" nodeType="afterEffect" presetID="9" grpId="20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4" dur="601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6420"/>
                            </p:stCondLst>
                            <p:childTnLst>
                              <p:par>
                                <p:cTn id="86" presetClass="entr" nodeType="afterEffect" presetSubtype="4" presetID="22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88" dur="1202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622"/>
                            </p:stCondLst>
                            <p:childTnLst>
                              <p:par>
                                <p:cTn id="90" presetClass="entr" nodeType="afterEffect" presetID="9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1" fill="hold"/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2" dur="601"/>
                                        <p:tgtEl>
                                          <p:spTgt spid="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8223"/>
                            </p:stCondLst>
                            <p:childTnLst>
                              <p:par>
                                <p:cTn id="94" presetClass="entr" nodeType="afterEffect" presetID="9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5" fill="hold"/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6" dur="601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8824"/>
                            </p:stCondLst>
                            <p:childTnLst>
                              <p:par>
                                <p:cTn id="98" presetClass="entr" nodeType="afterEffect" presetSubtype="4" presetID="22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9" fill="hold"/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00" dur="901"/>
                                        <p:tgtEl>
                                          <p:spTgt spid="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9725"/>
                            </p:stCondLst>
                            <p:childTnLst>
                              <p:par>
                                <p:cTn id="102" presetClass="entr" nodeType="afterEffect" presetID="9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4" dur="601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0326"/>
                            </p:stCondLst>
                            <p:childTnLst>
                              <p:par>
                                <p:cTn id="106" presetClass="entr" nodeType="afterEffect" presetSubtype="4" presetID="22" grpId="26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7" fill="hold"/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08" dur="901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1527"/>
                            </p:stCondLst>
                            <p:childTnLst>
                              <p:par>
                                <p:cTn id="110" presetClass="entr" nodeType="afterEffect" presetSubtype="4" presetID="22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12" dur="901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2428"/>
                            </p:stCondLst>
                            <p:childTnLst>
                              <p:par>
                                <p:cTn id="114" presetClass="entr" nodeType="afterEffect" presetID="9" grpId="28" fill="hold">
                                  <p:stCondLst>
                                    <p:cond delay="3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5" fill="hold"/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6" dur="601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3329"/>
                            </p:stCondLst>
                            <p:childTnLst>
                              <p:par>
                                <p:cTn id="118" presetClass="entr" nodeType="afterEffect" presetSubtype="4" presetID="22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9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20" dur="1202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4531"/>
                            </p:stCondLst>
                            <p:childTnLst>
                              <p:par>
                                <p:cTn id="122" presetClass="entr" nodeType="afterEffect" presetID="9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3" fill="hold"/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4" dur="601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5132"/>
                            </p:stCondLst>
                            <p:childTnLst>
                              <p:par>
                                <p:cTn id="126" presetClass="entr" nodeType="afterEffect" presetSubtype="4" presetID="22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7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28" dur="901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6033"/>
                            </p:stCondLst>
                            <p:childTnLst>
                              <p:par>
                                <p:cTn id="130" presetClass="entr" nodeType="afterEffect" presetSubtype="16" presetID="23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1" fill="hold"/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6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6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6533"/>
                            </p:stCondLst>
                            <p:childTnLst>
                              <p:par>
                                <p:cTn id="135" presetClass="entr" nodeType="afterEffect" presetSubtype="1" presetID="2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6" fill="hold"/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74" grpId="9"/>
      <p:bldP build="whole" bldLvl="1" animBg="1" rev="0" advAuto="0" spid="683" grpId="32"/>
      <p:bldP build="whole" bldLvl="1" animBg="1" rev="0" advAuto="0" spid="636" grpId="10"/>
      <p:bldP build="whole" bldLvl="1" animBg="1" rev="0" advAuto="0" spid="638" grpId="20"/>
      <p:bldP build="whole" bldLvl="1" animBg="1" rev="0" advAuto="0" spid="637" grpId="23"/>
      <p:bldP build="whole" bldLvl="1" animBg="1" rev="0" advAuto="0" spid="667" grpId="7"/>
      <p:bldP build="whole" bldLvl="1" animBg="1" rev="0" advAuto="0" spid="626" grpId="15"/>
      <p:bldP build="whole" bldLvl="1" animBg="1" rev="0" advAuto="0" spid="635" grpId="12"/>
      <p:bldP build="whole" bldLvl="1" animBg="1" rev="0" advAuto="0" spid="655" grpId="22"/>
      <p:bldP build="whole" bldLvl="1" animBg="1" rev="0" advAuto="0" spid="645" grpId="27"/>
      <p:bldP build="whole" bldLvl="1" animBg="1" rev="0" advAuto="0" spid="673" grpId="2"/>
      <p:bldP build="whole" bldLvl="1" animBg="1" rev="0" advAuto="0" spid="625" grpId="17"/>
      <p:bldP build="whole" bldLvl="1" animBg="1" rev="0" advAuto="0" spid="644" grpId="29"/>
      <p:bldP build="whole" bldLvl="1" animBg="1" rev="0" advAuto="0" spid="676" grpId="4"/>
      <p:bldP build="whole" bldLvl="1" animBg="1" rev="0" advAuto="0" spid="632" grpId="14"/>
      <p:bldP build="whole" bldLvl="1" animBg="1" rev="0" advAuto="0" spid="662" grpId="8"/>
      <p:bldP build="whole" bldLvl="1" animBg="1" rev="0" advAuto="0" spid="665" grpId="3"/>
      <p:bldP build="whole" bldLvl="1" animBg="1" rev="0" advAuto="0" spid="622" grpId="21"/>
      <p:bldP build="whole" bldLvl="1" animBg="1" rev="0" advAuto="0" spid="679" grpId="1"/>
      <p:bldP build="whole" bldLvl="1" animBg="1" rev="0" advAuto="0" spid="631" grpId="18"/>
      <p:bldP build="whole" bldLvl="1" animBg="1" rev="0" advAuto="0" spid="664" grpId="5"/>
      <p:bldP build="whole" bldLvl="1" animBg="1" rev="0" advAuto="0" spid="628" grpId="11"/>
      <p:bldP build="whole" bldLvl="1" animBg="1" rev="0" advAuto="0" spid="630" grpId="16"/>
      <p:bldP build="whole" bldLvl="1" animBg="1" rev="0" advAuto="0" spid="663" grpId="6"/>
      <p:bldP build="whole" bldLvl="1" animBg="1" rev="0" advAuto="0" spid="623" grpId="19"/>
      <p:bldP build="whole" bldLvl="1" animBg="1" rev="0" advAuto="0" spid="684" grpId="33"/>
      <p:bldP build="whole" bldLvl="1" animBg="1" rev="0" advAuto="0" spid="658" grpId="25"/>
      <p:bldP build="whole" bldLvl="1" animBg="1" rev="0" advAuto="0" spid="649" grpId="28"/>
      <p:bldP build="whole" bldLvl="1" animBg="1" rev="0" advAuto="0" spid="643" grpId="31"/>
      <p:bldP build="whole" bldLvl="1" animBg="1" rev="0" advAuto="0" spid="646" grpId="26"/>
      <p:bldP build="whole" bldLvl="1" animBg="1" rev="0" advAuto="0" spid="656" grpId="30"/>
      <p:bldP build="whole" bldLvl="1" animBg="1" rev="0" advAuto="0" spid="647" grpId="24"/>
      <p:bldP build="whole" bldLvl="1" animBg="1" rev="0" advAuto="0" spid="627" grpId="1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01"/>
          <p:cNvSpPr txBox="1"/>
          <p:nvPr/>
        </p:nvSpPr>
        <p:spPr>
          <a:xfrm>
            <a:off x="1603880" y="2200544"/>
            <a:ext cx="1740194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>
                <a:solidFill>
                  <a:schemeClr val="accent3">
                    <a:lumOff val="44000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288" name="圆形"/>
          <p:cNvSpPr/>
          <p:nvPr/>
        </p:nvSpPr>
        <p:spPr>
          <a:xfrm>
            <a:off x="1813903" y="3010399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89" name="圆形"/>
          <p:cNvSpPr/>
          <p:nvPr/>
        </p:nvSpPr>
        <p:spPr>
          <a:xfrm>
            <a:off x="2110782" y="3010399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90" name="圆形"/>
          <p:cNvSpPr/>
          <p:nvPr/>
        </p:nvSpPr>
        <p:spPr>
          <a:xfrm>
            <a:off x="2407662" y="3010399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91" name="圆形"/>
          <p:cNvSpPr/>
          <p:nvPr/>
        </p:nvSpPr>
        <p:spPr>
          <a:xfrm>
            <a:off x="2704543" y="3010399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92" name="圆形"/>
          <p:cNvSpPr/>
          <p:nvPr/>
        </p:nvSpPr>
        <p:spPr>
          <a:xfrm>
            <a:off x="3001423" y="3010399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93" name="New in Node.js 8.0"/>
          <p:cNvSpPr txBox="1"/>
          <p:nvPr/>
        </p:nvSpPr>
        <p:spPr>
          <a:xfrm>
            <a:off x="1397006" y="3289541"/>
            <a:ext cx="2153937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400">
                <a:solidFill>
                  <a:schemeClr val="accent3">
                    <a:lumOff val="44000"/>
                  </a:schemeClr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1pPr>
          </a:lstStyle>
          <a:p>
            <a:pPr/>
            <a:r>
              <a:t>New in Node.js 8.0</a:t>
            </a:r>
          </a:p>
        </p:txBody>
      </p:sp>
      <p:sp>
        <p:nvSpPr>
          <p:cNvPr id="294" name="线条"/>
          <p:cNvSpPr/>
          <p:nvPr/>
        </p:nvSpPr>
        <p:spPr>
          <a:xfrm flipV="1">
            <a:off x="1042083" y="3183747"/>
            <a:ext cx="161402" cy="16140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5" name="线条"/>
          <p:cNvSpPr/>
          <p:nvPr/>
        </p:nvSpPr>
        <p:spPr>
          <a:xfrm flipV="1">
            <a:off x="1046048" y="2995291"/>
            <a:ext cx="183655" cy="135543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6" name="线条"/>
          <p:cNvSpPr/>
          <p:nvPr/>
        </p:nvSpPr>
        <p:spPr>
          <a:xfrm flipV="1">
            <a:off x="1081910" y="2812848"/>
            <a:ext cx="201805" cy="10665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7" name="线条"/>
          <p:cNvSpPr/>
          <p:nvPr/>
        </p:nvSpPr>
        <p:spPr>
          <a:xfrm flipV="1">
            <a:off x="1148870" y="2640492"/>
            <a:ext cx="215447" cy="753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8" name="线条"/>
          <p:cNvSpPr/>
          <p:nvPr/>
        </p:nvSpPr>
        <p:spPr>
          <a:xfrm flipV="1">
            <a:off x="1245430" y="2482074"/>
            <a:ext cx="224277" cy="4243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9" name="线条"/>
          <p:cNvSpPr/>
          <p:nvPr/>
        </p:nvSpPr>
        <p:spPr>
          <a:xfrm flipV="1">
            <a:off x="1369435" y="2341135"/>
            <a:ext cx="228097" cy="853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0" name="线条"/>
          <p:cNvSpPr/>
          <p:nvPr/>
        </p:nvSpPr>
        <p:spPr>
          <a:xfrm>
            <a:off x="1518110" y="2195263"/>
            <a:ext cx="226821" cy="2555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1" name="线条"/>
          <p:cNvSpPr/>
          <p:nvPr/>
        </p:nvSpPr>
        <p:spPr>
          <a:xfrm>
            <a:off x="1688141" y="2064742"/>
            <a:ext cx="220479" cy="5907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2" name="线条"/>
          <p:cNvSpPr/>
          <p:nvPr/>
        </p:nvSpPr>
        <p:spPr>
          <a:xfrm>
            <a:off x="1875726" y="1961018"/>
            <a:ext cx="209211" cy="9127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3" name="线条"/>
          <p:cNvSpPr/>
          <p:nvPr/>
        </p:nvSpPr>
        <p:spPr>
          <a:xfrm>
            <a:off x="2076672" y="1886410"/>
            <a:ext cx="193271" cy="12144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4" name="线条"/>
          <p:cNvSpPr/>
          <p:nvPr/>
        </p:nvSpPr>
        <p:spPr>
          <a:xfrm>
            <a:off x="2286495" y="1842588"/>
            <a:ext cx="173013" cy="1488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5" name="线条"/>
          <p:cNvSpPr/>
          <p:nvPr/>
        </p:nvSpPr>
        <p:spPr>
          <a:xfrm>
            <a:off x="2500507" y="1830527"/>
            <a:ext cx="148889" cy="17301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6" name="线条"/>
          <p:cNvSpPr/>
          <p:nvPr/>
        </p:nvSpPr>
        <p:spPr>
          <a:xfrm>
            <a:off x="2713927" y="1850495"/>
            <a:ext cx="121441" cy="19327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7" name="线条"/>
          <p:cNvSpPr/>
          <p:nvPr/>
        </p:nvSpPr>
        <p:spPr>
          <a:xfrm>
            <a:off x="2921985" y="1902052"/>
            <a:ext cx="91279" cy="20921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8" name="线条"/>
          <p:cNvSpPr/>
          <p:nvPr/>
        </p:nvSpPr>
        <p:spPr>
          <a:xfrm>
            <a:off x="3120035" y="1984041"/>
            <a:ext cx="59077" cy="22047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9" name="线条"/>
          <p:cNvSpPr/>
          <p:nvPr/>
        </p:nvSpPr>
        <p:spPr>
          <a:xfrm>
            <a:off x="3303655" y="2094631"/>
            <a:ext cx="25557" cy="22682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0" name="线条"/>
          <p:cNvSpPr/>
          <p:nvPr/>
        </p:nvSpPr>
        <p:spPr>
          <a:xfrm flipH="1">
            <a:off x="3460205" y="2231354"/>
            <a:ext cx="8536" cy="22809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1" name="线条"/>
          <p:cNvSpPr/>
          <p:nvPr/>
        </p:nvSpPr>
        <p:spPr>
          <a:xfrm flipH="1">
            <a:off x="3569167" y="2391154"/>
            <a:ext cx="42437" cy="22427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2" name="线条"/>
          <p:cNvSpPr/>
          <p:nvPr/>
        </p:nvSpPr>
        <p:spPr>
          <a:xfrm flipH="1">
            <a:off x="3653666" y="2570463"/>
            <a:ext cx="75389" cy="21544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3" name="线条"/>
          <p:cNvSpPr/>
          <p:nvPr/>
        </p:nvSpPr>
        <p:spPr>
          <a:xfrm flipH="1">
            <a:off x="3711813" y="2765274"/>
            <a:ext cx="106657" cy="20180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4" name="线条"/>
          <p:cNvSpPr/>
          <p:nvPr/>
        </p:nvSpPr>
        <p:spPr>
          <a:xfrm flipH="1">
            <a:off x="3742307" y="2971234"/>
            <a:ext cx="135544" cy="18365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5" name="线条"/>
          <p:cNvSpPr/>
          <p:nvPr/>
        </p:nvSpPr>
        <p:spPr>
          <a:xfrm flipH="1">
            <a:off x="3744470" y="3183747"/>
            <a:ext cx="161402" cy="16140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6" name="线条"/>
          <p:cNvSpPr/>
          <p:nvPr/>
        </p:nvSpPr>
        <p:spPr>
          <a:xfrm flipH="1">
            <a:off x="3718252" y="3398061"/>
            <a:ext cx="183655" cy="135543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7" name="线条"/>
          <p:cNvSpPr/>
          <p:nvPr/>
        </p:nvSpPr>
        <p:spPr>
          <a:xfrm flipH="1">
            <a:off x="3664239" y="3609390"/>
            <a:ext cx="201805" cy="10665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8" name="线条"/>
          <p:cNvSpPr/>
          <p:nvPr/>
        </p:nvSpPr>
        <p:spPr>
          <a:xfrm flipH="1">
            <a:off x="3583637" y="3813015"/>
            <a:ext cx="215447" cy="753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19" name="线条"/>
          <p:cNvSpPr/>
          <p:nvPr/>
        </p:nvSpPr>
        <p:spPr>
          <a:xfrm flipH="1">
            <a:off x="3478249" y="4004384"/>
            <a:ext cx="224277" cy="4243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0" name="线条"/>
          <p:cNvSpPr/>
          <p:nvPr/>
        </p:nvSpPr>
        <p:spPr>
          <a:xfrm flipH="1">
            <a:off x="3350425" y="4179226"/>
            <a:ext cx="228097" cy="853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1" name="线条"/>
          <p:cNvSpPr/>
          <p:nvPr/>
        </p:nvSpPr>
        <p:spPr>
          <a:xfrm flipH="1" flipV="1">
            <a:off x="3203023" y="4308075"/>
            <a:ext cx="226821" cy="2555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2" name="线条"/>
          <p:cNvSpPr/>
          <p:nvPr/>
        </p:nvSpPr>
        <p:spPr>
          <a:xfrm flipH="1" flipV="1">
            <a:off x="3039334" y="4405079"/>
            <a:ext cx="220479" cy="5907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3" name="线条"/>
          <p:cNvSpPr/>
          <p:nvPr/>
        </p:nvSpPr>
        <p:spPr>
          <a:xfrm flipH="1" flipV="1">
            <a:off x="2863019" y="4476599"/>
            <a:ext cx="209211" cy="9127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4" name="线条"/>
          <p:cNvSpPr/>
          <p:nvPr/>
        </p:nvSpPr>
        <p:spPr>
          <a:xfrm flipH="1" flipV="1">
            <a:off x="2678012" y="4521044"/>
            <a:ext cx="193271" cy="12144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5" name="线条"/>
          <p:cNvSpPr/>
          <p:nvPr/>
        </p:nvSpPr>
        <p:spPr>
          <a:xfrm flipH="1" flipV="1">
            <a:off x="2488446" y="4537418"/>
            <a:ext cx="173013" cy="1488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6" name="线条"/>
          <p:cNvSpPr/>
          <p:nvPr/>
        </p:nvSpPr>
        <p:spPr>
          <a:xfrm flipH="1" flipV="1">
            <a:off x="2298559" y="4525357"/>
            <a:ext cx="148889" cy="17301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7" name="线条"/>
          <p:cNvSpPr/>
          <p:nvPr/>
        </p:nvSpPr>
        <p:spPr>
          <a:xfrm flipH="1" flipV="1">
            <a:off x="2112587" y="4485129"/>
            <a:ext cx="121441" cy="19327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8" name="线条"/>
          <p:cNvSpPr/>
          <p:nvPr/>
        </p:nvSpPr>
        <p:spPr>
          <a:xfrm flipH="1" flipV="1">
            <a:off x="1934693" y="4417633"/>
            <a:ext cx="91279" cy="20921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9" name="线条"/>
          <p:cNvSpPr/>
          <p:nvPr/>
        </p:nvSpPr>
        <p:spPr>
          <a:xfrm flipH="1" flipV="1">
            <a:off x="1768842" y="4324378"/>
            <a:ext cx="59077" cy="22047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30" name="线条"/>
          <p:cNvSpPr/>
          <p:nvPr/>
        </p:nvSpPr>
        <p:spPr>
          <a:xfrm flipH="1" flipV="1">
            <a:off x="1618743" y="4207443"/>
            <a:ext cx="25557" cy="22682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31" name="线条"/>
          <p:cNvSpPr/>
          <p:nvPr/>
        </p:nvSpPr>
        <p:spPr>
          <a:xfrm flipV="1">
            <a:off x="1479216" y="4069445"/>
            <a:ext cx="8535" cy="22809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32" name="线条"/>
          <p:cNvSpPr/>
          <p:nvPr/>
        </p:nvSpPr>
        <p:spPr>
          <a:xfrm flipV="1">
            <a:off x="1336350" y="3913464"/>
            <a:ext cx="42437" cy="22427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33" name="线条"/>
          <p:cNvSpPr/>
          <p:nvPr/>
        </p:nvSpPr>
        <p:spPr>
          <a:xfrm flipV="1">
            <a:off x="1218899" y="3742986"/>
            <a:ext cx="75389" cy="21544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34" name="线条"/>
          <p:cNvSpPr/>
          <p:nvPr/>
        </p:nvSpPr>
        <p:spPr>
          <a:xfrm flipV="1">
            <a:off x="1129484" y="3561816"/>
            <a:ext cx="106657" cy="20180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35" name="线条"/>
          <p:cNvSpPr/>
          <p:nvPr/>
        </p:nvSpPr>
        <p:spPr>
          <a:xfrm flipV="1">
            <a:off x="1070104" y="3374006"/>
            <a:ext cx="135543" cy="18365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36" name="圆形"/>
          <p:cNvSpPr/>
          <p:nvPr/>
        </p:nvSpPr>
        <p:spPr>
          <a:xfrm>
            <a:off x="5575124" y="4687685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37" name="圆形"/>
          <p:cNvSpPr/>
          <p:nvPr/>
        </p:nvSpPr>
        <p:spPr>
          <a:xfrm>
            <a:off x="5872003" y="4687685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38" name="圆形"/>
          <p:cNvSpPr/>
          <p:nvPr/>
        </p:nvSpPr>
        <p:spPr>
          <a:xfrm>
            <a:off x="6168884" y="4687685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39" name="圆形"/>
          <p:cNvSpPr/>
          <p:nvPr/>
        </p:nvSpPr>
        <p:spPr>
          <a:xfrm>
            <a:off x="6465764" y="4687685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40" name="圆形"/>
          <p:cNvSpPr/>
          <p:nvPr/>
        </p:nvSpPr>
        <p:spPr>
          <a:xfrm>
            <a:off x="6762644" y="4687685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41" name="Native support for hooks of async contexts."/>
          <p:cNvSpPr txBox="1"/>
          <p:nvPr/>
        </p:nvSpPr>
        <p:spPr>
          <a:xfrm>
            <a:off x="8591933" y="3164842"/>
            <a:ext cx="2401329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200">
                <a:solidFill>
                  <a:schemeClr val="accent3">
                    <a:lumOff val="44000"/>
                  </a:schemeClr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1pPr>
          </a:lstStyle>
          <a:p>
            <a:pPr/>
            <a:r>
              <a:t>Native support for hooks of async contexts.</a:t>
            </a:r>
          </a:p>
        </p:txBody>
      </p:sp>
      <p:sp>
        <p:nvSpPr>
          <p:cNvPr id="342" name="线条"/>
          <p:cNvSpPr/>
          <p:nvPr/>
        </p:nvSpPr>
        <p:spPr>
          <a:xfrm flipV="1">
            <a:off x="4803304" y="4988033"/>
            <a:ext cx="161402" cy="16140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43" name="线条"/>
          <p:cNvSpPr/>
          <p:nvPr/>
        </p:nvSpPr>
        <p:spPr>
          <a:xfrm flipV="1">
            <a:off x="4807269" y="4799576"/>
            <a:ext cx="183655" cy="135544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44" name="线条"/>
          <p:cNvSpPr/>
          <p:nvPr/>
        </p:nvSpPr>
        <p:spPr>
          <a:xfrm flipV="1">
            <a:off x="4843131" y="4617134"/>
            <a:ext cx="201805" cy="10665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45" name="线条"/>
          <p:cNvSpPr/>
          <p:nvPr/>
        </p:nvSpPr>
        <p:spPr>
          <a:xfrm flipV="1">
            <a:off x="4910091" y="4444778"/>
            <a:ext cx="215447" cy="753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46" name="线条"/>
          <p:cNvSpPr/>
          <p:nvPr/>
        </p:nvSpPr>
        <p:spPr>
          <a:xfrm flipV="1">
            <a:off x="5006651" y="4286360"/>
            <a:ext cx="224277" cy="4243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47" name="线条"/>
          <p:cNvSpPr/>
          <p:nvPr/>
        </p:nvSpPr>
        <p:spPr>
          <a:xfrm flipV="1">
            <a:off x="5130656" y="4145421"/>
            <a:ext cx="228097" cy="853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48" name="线条"/>
          <p:cNvSpPr/>
          <p:nvPr/>
        </p:nvSpPr>
        <p:spPr>
          <a:xfrm>
            <a:off x="5279331" y="3999549"/>
            <a:ext cx="226821" cy="2555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49" name="线条"/>
          <p:cNvSpPr/>
          <p:nvPr/>
        </p:nvSpPr>
        <p:spPr>
          <a:xfrm>
            <a:off x="5449363" y="3869028"/>
            <a:ext cx="220478" cy="5907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0" name="线条"/>
          <p:cNvSpPr/>
          <p:nvPr/>
        </p:nvSpPr>
        <p:spPr>
          <a:xfrm>
            <a:off x="5636947" y="3765304"/>
            <a:ext cx="209212" cy="9127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1" name="线条"/>
          <p:cNvSpPr/>
          <p:nvPr/>
        </p:nvSpPr>
        <p:spPr>
          <a:xfrm>
            <a:off x="5837893" y="3690696"/>
            <a:ext cx="193271" cy="121440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2" name="线条"/>
          <p:cNvSpPr/>
          <p:nvPr/>
        </p:nvSpPr>
        <p:spPr>
          <a:xfrm>
            <a:off x="6047717" y="3646874"/>
            <a:ext cx="173012" cy="1488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3" name="线条"/>
          <p:cNvSpPr/>
          <p:nvPr/>
        </p:nvSpPr>
        <p:spPr>
          <a:xfrm>
            <a:off x="6261728" y="3634812"/>
            <a:ext cx="148889" cy="173013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4" name="线条"/>
          <p:cNvSpPr/>
          <p:nvPr/>
        </p:nvSpPr>
        <p:spPr>
          <a:xfrm>
            <a:off x="6475149" y="3654781"/>
            <a:ext cx="121440" cy="19327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5" name="线条"/>
          <p:cNvSpPr/>
          <p:nvPr/>
        </p:nvSpPr>
        <p:spPr>
          <a:xfrm>
            <a:off x="6683206" y="3706338"/>
            <a:ext cx="91279" cy="20921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6" name="线条"/>
          <p:cNvSpPr/>
          <p:nvPr/>
        </p:nvSpPr>
        <p:spPr>
          <a:xfrm>
            <a:off x="6881256" y="3788327"/>
            <a:ext cx="59078" cy="22047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7" name="线条"/>
          <p:cNvSpPr/>
          <p:nvPr/>
        </p:nvSpPr>
        <p:spPr>
          <a:xfrm>
            <a:off x="7064876" y="3898917"/>
            <a:ext cx="25557" cy="22682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8" name="线条"/>
          <p:cNvSpPr/>
          <p:nvPr/>
        </p:nvSpPr>
        <p:spPr>
          <a:xfrm flipH="1">
            <a:off x="7221427" y="4035640"/>
            <a:ext cx="8536" cy="22809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9" name="线条"/>
          <p:cNvSpPr/>
          <p:nvPr/>
        </p:nvSpPr>
        <p:spPr>
          <a:xfrm flipH="1">
            <a:off x="7330389" y="4195440"/>
            <a:ext cx="42436" cy="22427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0" name="线条"/>
          <p:cNvSpPr/>
          <p:nvPr/>
        </p:nvSpPr>
        <p:spPr>
          <a:xfrm flipH="1">
            <a:off x="7414888" y="4374749"/>
            <a:ext cx="75389" cy="21544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1" name="线条"/>
          <p:cNvSpPr/>
          <p:nvPr/>
        </p:nvSpPr>
        <p:spPr>
          <a:xfrm flipH="1">
            <a:off x="7473034" y="4569560"/>
            <a:ext cx="106658" cy="20180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2" name="线条"/>
          <p:cNvSpPr/>
          <p:nvPr/>
        </p:nvSpPr>
        <p:spPr>
          <a:xfrm flipH="1">
            <a:off x="7503529" y="4775520"/>
            <a:ext cx="135544" cy="18365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3" name="线条"/>
          <p:cNvSpPr/>
          <p:nvPr/>
        </p:nvSpPr>
        <p:spPr>
          <a:xfrm flipH="1">
            <a:off x="7505692" y="4988033"/>
            <a:ext cx="161402" cy="16140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4" name="线条"/>
          <p:cNvSpPr/>
          <p:nvPr/>
        </p:nvSpPr>
        <p:spPr>
          <a:xfrm flipH="1">
            <a:off x="7479474" y="5202347"/>
            <a:ext cx="183655" cy="135543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5" name="线条"/>
          <p:cNvSpPr/>
          <p:nvPr/>
        </p:nvSpPr>
        <p:spPr>
          <a:xfrm flipH="1">
            <a:off x="7425460" y="5413676"/>
            <a:ext cx="201806" cy="10665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6" name="线条"/>
          <p:cNvSpPr/>
          <p:nvPr/>
        </p:nvSpPr>
        <p:spPr>
          <a:xfrm flipH="1">
            <a:off x="7344858" y="5617301"/>
            <a:ext cx="215448" cy="753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7" name="线条"/>
          <p:cNvSpPr/>
          <p:nvPr/>
        </p:nvSpPr>
        <p:spPr>
          <a:xfrm flipH="1">
            <a:off x="7239471" y="5808670"/>
            <a:ext cx="224277" cy="4243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8" name="线条"/>
          <p:cNvSpPr/>
          <p:nvPr/>
        </p:nvSpPr>
        <p:spPr>
          <a:xfrm flipH="1">
            <a:off x="7111647" y="5983512"/>
            <a:ext cx="228097" cy="853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9" name="线条"/>
          <p:cNvSpPr/>
          <p:nvPr/>
        </p:nvSpPr>
        <p:spPr>
          <a:xfrm flipH="1" flipV="1">
            <a:off x="6964244" y="6112361"/>
            <a:ext cx="226821" cy="2555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0" name="线条"/>
          <p:cNvSpPr/>
          <p:nvPr/>
        </p:nvSpPr>
        <p:spPr>
          <a:xfrm flipH="1" flipV="1">
            <a:off x="6800556" y="6209365"/>
            <a:ext cx="220478" cy="5907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1" name="线条"/>
          <p:cNvSpPr/>
          <p:nvPr/>
        </p:nvSpPr>
        <p:spPr>
          <a:xfrm flipH="1" flipV="1">
            <a:off x="6624240" y="6280885"/>
            <a:ext cx="209211" cy="9127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2" name="线条"/>
          <p:cNvSpPr/>
          <p:nvPr/>
        </p:nvSpPr>
        <p:spPr>
          <a:xfrm flipH="1" flipV="1">
            <a:off x="6439233" y="6325330"/>
            <a:ext cx="193271" cy="12144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3" name="线条"/>
          <p:cNvSpPr/>
          <p:nvPr/>
        </p:nvSpPr>
        <p:spPr>
          <a:xfrm flipH="1" flipV="1">
            <a:off x="6249668" y="6341704"/>
            <a:ext cx="173012" cy="1488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4" name="线条"/>
          <p:cNvSpPr/>
          <p:nvPr/>
        </p:nvSpPr>
        <p:spPr>
          <a:xfrm flipH="1" flipV="1">
            <a:off x="6059780" y="6329643"/>
            <a:ext cx="148889" cy="17301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5" name="线条"/>
          <p:cNvSpPr/>
          <p:nvPr/>
        </p:nvSpPr>
        <p:spPr>
          <a:xfrm flipH="1" flipV="1">
            <a:off x="5873809" y="6289415"/>
            <a:ext cx="121440" cy="19327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6" name="线条"/>
          <p:cNvSpPr/>
          <p:nvPr/>
        </p:nvSpPr>
        <p:spPr>
          <a:xfrm flipH="1" flipV="1">
            <a:off x="5695914" y="6221919"/>
            <a:ext cx="91279" cy="20921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7" name="线条"/>
          <p:cNvSpPr/>
          <p:nvPr/>
        </p:nvSpPr>
        <p:spPr>
          <a:xfrm flipH="1" flipV="1">
            <a:off x="5530063" y="6128664"/>
            <a:ext cx="59078" cy="22047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8" name="线条"/>
          <p:cNvSpPr/>
          <p:nvPr/>
        </p:nvSpPr>
        <p:spPr>
          <a:xfrm flipH="1" flipV="1">
            <a:off x="5379964" y="6011729"/>
            <a:ext cx="25557" cy="22682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9" name="线条"/>
          <p:cNvSpPr/>
          <p:nvPr/>
        </p:nvSpPr>
        <p:spPr>
          <a:xfrm flipV="1">
            <a:off x="5240437" y="5873731"/>
            <a:ext cx="8535" cy="22809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80" name="线条"/>
          <p:cNvSpPr/>
          <p:nvPr/>
        </p:nvSpPr>
        <p:spPr>
          <a:xfrm flipV="1">
            <a:off x="5097572" y="5717750"/>
            <a:ext cx="42436" cy="22427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81" name="线条"/>
          <p:cNvSpPr/>
          <p:nvPr/>
        </p:nvSpPr>
        <p:spPr>
          <a:xfrm flipV="1">
            <a:off x="4980120" y="5547272"/>
            <a:ext cx="75389" cy="21544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82" name="线条"/>
          <p:cNvSpPr/>
          <p:nvPr/>
        </p:nvSpPr>
        <p:spPr>
          <a:xfrm flipV="1">
            <a:off x="4890705" y="5366102"/>
            <a:ext cx="106657" cy="20180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83" name="线条"/>
          <p:cNvSpPr/>
          <p:nvPr/>
        </p:nvSpPr>
        <p:spPr>
          <a:xfrm flipV="1">
            <a:off x="4831325" y="5178292"/>
            <a:ext cx="135543" cy="18365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84" name="圆形"/>
          <p:cNvSpPr/>
          <p:nvPr/>
        </p:nvSpPr>
        <p:spPr>
          <a:xfrm>
            <a:off x="9132524" y="2895591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85" name="圆形"/>
          <p:cNvSpPr/>
          <p:nvPr/>
        </p:nvSpPr>
        <p:spPr>
          <a:xfrm>
            <a:off x="9429404" y="2895591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86" name="圆形"/>
          <p:cNvSpPr/>
          <p:nvPr/>
        </p:nvSpPr>
        <p:spPr>
          <a:xfrm>
            <a:off x="9726284" y="2895591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87" name="圆形"/>
          <p:cNvSpPr/>
          <p:nvPr/>
        </p:nvSpPr>
        <p:spPr>
          <a:xfrm>
            <a:off x="10023164" y="2895591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88" name="圆形"/>
          <p:cNvSpPr/>
          <p:nvPr/>
        </p:nvSpPr>
        <p:spPr>
          <a:xfrm>
            <a:off x="10320045" y="2895591"/>
            <a:ext cx="132627" cy="13262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89" name="Still experimental June 2018"/>
          <p:cNvSpPr txBox="1"/>
          <p:nvPr/>
        </p:nvSpPr>
        <p:spPr>
          <a:xfrm>
            <a:off x="5162471" y="5040647"/>
            <a:ext cx="2153937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200">
                <a:solidFill>
                  <a:schemeClr val="accent3">
                    <a:lumOff val="44000"/>
                  </a:schemeClr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1pPr>
          </a:lstStyle>
          <a:p>
            <a:pPr/>
            <a:r>
              <a:t>Still experimental June 2018</a:t>
            </a:r>
          </a:p>
        </p:txBody>
      </p:sp>
      <p:sp>
        <p:nvSpPr>
          <p:cNvPr id="390" name="线条"/>
          <p:cNvSpPr/>
          <p:nvPr/>
        </p:nvSpPr>
        <p:spPr>
          <a:xfrm flipV="1">
            <a:off x="8360705" y="3068939"/>
            <a:ext cx="161402" cy="16140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1" name="线条"/>
          <p:cNvSpPr/>
          <p:nvPr/>
        </p:nvSpPr>
        <p:spPr>
          <a:xfrm flipV="1">
            <a:off x="8364670" y="2880483"/>
            <a:ext cx="183655" cy="135543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2" name="线条"/>
          <p:cNvSpPr/>
          <p:nvPr/>
        </p:nvSpPr>
        <p:spPr>
          <a:xfrm flipV="1">
            <a:off x="8400532" y="2698039"/>
            <a:ext cx="201805" cy="10665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3" name="线条"/>
          <p:cNvSpPr/>
          <p:nvPr/>
        </p:nvSpPr>
        <p:spPr>
          <a:xfrm flipV="1">
            <a:off x="8467491" y="2525684"/>
            <a:ext cx="215448" cy="753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4" name="线条"/>
          <p:cNvSpPr/>
          <p:nvPr/>
        </p:nvSpPr>
        <p:spPr>
          <a:xfrm flipV="1">
            <a:off x="8564052" y="2367266"/>
            <a:ext cx="224277" cy="42436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5" name="线条"/>
          <p:cNvSpPr/>
          <p:nvPr/>
        </p:nvSpPr>
        <p:spPr>
          <a:xfrm flipV="1">
            <a:off x="8688057" y="2226326"/>
            <a:ext cx="228097" cy="8536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6" name="线条"/>
          <p:cNvSpPr/>
          <p:nvPr/>
        </p:nvSpPr>
        <p:spPr>
          <a:xfrm>
            <a:off x="8836732" y="2080455"/>
            <a:ext cx="226821" cy="2555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7" name="线条"/>
          <p:cNvSpPr/>
          <p:nvPr/>
        </p:nvSpPr>
        <p:spPr>
          <a:xfrm>
            <a:off x="9006763" y="1949933"/>
            <a:ext cx="220479" cy="5907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8" name="线条"/>
          <p:cNvSpPr/>
          <p:nvPr/>
        </p:nvSpPr>
        <p:spPr>
          <a:xfrm>
            <a:off x="9194347" y="1846210"/>
            <a:ext cx="209212" cy="9127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9" name="线条"/>
          <p:cNvSpPr/>
          <p:nvPr/>
        </p:nvSpPr>
        <p:spPr>
          <a:xfrm>
            <a:off x="9395294" y="1771602"/>
            <a:ext cx="193270" cy="121440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0" name="线条"/>
          <p:cNvSpPr/>
          <p:nvPr/>
        </p:nvSpPr>
        <p:spPr>
          <a:xfrm>
            <a:off x="9605117" y="1727780"/>
            <a:ext cx="173012" cy="1488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1" name="线条"/>
          <p:cNvSpPr/>
          <p:nvPr/>
        </p:nvSpPr>
        <p:spPr>
          <a:xfrm>
            <a:off x="9819129" y="1715718"/>
            <a:ext cx="148889" cy="17301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2" name="线条"/>
          <p:cNvSpPr/>
          <p:nvPr/>
        </p:nvSpPr>
        <p:spPr>
          <a:xfrm>
            <a:off x="10032549" y="1735687"/>
            <a:ext cx="121440" cy="193270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3" name="线条"/>
          <p:cNvSpPr/>
          <p:nvPr/>
        </p:nvSpPr>
        <p:spPr>
          <a:xfrm>
            <a:off x="10240607" y="1787243"/>
            <a:ext cx="91279" cy="20921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4" name="线条"/>
          <p:cNvSpPr/>
          <p:nvPr/>
        </p:nvSpPr>
        <p:spPr>
          <a:xfrm>
            <a:off x="10438656" y="1869233"/>
            <a:ext cx="59078" cy="22047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5" name="线条"/>
          <p:cNvSpPr/>
          <p:nvPr/>
        </p:nvSpPr>
        <p:spPr>
          <a:xfrm>
            <a:off x="10622277" y="1979823"/>
            <a:ext cx="25557" cy="22682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6" name="线条"/>
          <p:cNvSpPr/>
          <p:nvPr/>
        </p:nvSpPr>
        <p:spPr>
          <a:xfrm flipH="1">
            <a:off x="10778827" y="2116546"/>
            <a:ext cx="8536" cy="22809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7" name="线条"/>
          <p:cNvSpPr/>
          <p:nvPr/>
        </p:nvSpPr>
        <p:spPr>
          <a:xfrm flipH="1">
            <a:off x="10887789" y="2276346"/>
            <a:ext cx="42437" cy="22427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8" name="线条"/>
          <p:cNvSpPr/>
          <p:nvPr/>
        </p:nvSpPr>
        <p:spPr>
          <a:xfrm flipH="1">
            <a:off x="10972288" y="2455654"/>
            <a:ext cx="75389" cy="21544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9" name="线条"/>
          <p:cNvSpPr/>
          <p:nvPr/>
        </p:nvSpPr>
        <p:spPr>
          <a:xfrm flipH="1">
            <a:off x="11030435" y="2650466"/>
            <a:ext cx="106657" cy="20180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0" name="线条"/>
          <p:cNvSpPr/>
          <p:nvPr/>
        </p:nvSpPr>
        <p:spPr>
          <a:xfrm flipH="1">
            <a:off x="11060929" y="2856426"/>
            <a:ext cx="135544" cy="18365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1" name="线条"/>
          <p:cNvSpPr/>
          <p:nvPr/>
        </p:nvSpPr>
        <p:spPr>
          <a:xfrm flipH="1">
            <a:off x="11063092" y="3068939"/>
            <a:ext cx="161402" cy="16140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2" name="线条"/>
          <p:cNvSpPr/>
          <p:nvPr/>
        </p:nvSpPr>
        <p:spPr>
          <a:xfrm flipH="1">
            <a:off x="11036874" y="3283252"/>
            <a:ext cx="183655" cy="135544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3" name="线条"/>
          <p:cNvSpPr/>
          <p:nvPr/>
        </p:nvSpPr>
        <p:spPr>
          <a:xfrm flipH="1">
            <a:off x="10982861" y="3494581"/>
            <a:ext cx="201805" cy="10665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4" name="线条"/>
          <p:cNvSpPr/>
          <p:nvPr/>
        </p:nvSpPr>
        <p:spPr>
          <a:xfrm flipH="1">
            <a:off x="10902258" y="3698207"/>
            <a:ext cx="215448" cy="753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5" name="线条"/>
          <p:cNvSpPr/>
          <p:nvPr/>
        </p:nvSpPr>
        <p:spPr>
          <a:xfrm flipH="1">
            <a:off x="10796871" y="3889576"/>
            <a:ext cx="224277" cy="42436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6" name="线条"/>
          <p:cNvSpPr/>
          <p:nvPr/>
        </p:nvSpPr>
        <p:spPr>
          <a:xfrm flipH="1">
            <a:off x="10669047" y="4064417"/>
            <a:ext cx="228097" cy="8536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7" name="线条"/>
          <p:cNvSpPr/>
          <p:nvPr/>
        </p:nvSpPr>
        <p:spPr>
          <a:xfrm flipH="1" flipV="1">
            <a:off x="10521645" y="4193266"/>
            <a:ext cx="226821" cy="2555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8" name="线条"/>
          <p:cNvSpPr/>
          <p:nvPr/>
        </p:nvSpPr>
        <p:spPr>
          <a:xfrm flipH="1" flipV="1">
            <a:off x="10357956" y="4290270"/>
            <a:ext cx="220478" cy="5907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9" name="线条"/>
          <p:cNvSpPr/>
          <p:nvPr/>
        </p:nvSpPr>
        <p:spPr>
          <a:xfrm flipH="1" flipV="1">
            <a:off x="10181641" y="4361791"/>
            <a:ext cx="209211" cy="9127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0" name="线条"/>
          <p:cNvSpPr/>
          <p:nvPr/>
        </p:nvSpPr>
        <p:spPr>
          <a:xfrm flipH="1" flipV="1">
            <a:off x="9996634" y="4406236"/>
            <a:ext cx="193270" cy="121440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1" name="线条"/>
          <p:cNvSpPr/>
          <p:nvPr/>
        </p:nvSpPr>
        <p:spPr>
          <a:xfrm flipH="1" flipV="1">
            <a:off x="9807068" y="4422609"/>
            <a:ext cx="173012" cy="14888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2" name="线条"/>
          <p:cNvSpPr/>
          <p:nvPr/>
        </p:nvSpPr>
        <p:spPr>
          <a:xfrm flipH="1" flipV="1">
            <a:off x="9617181" y="4410548"/>
            <a:ext cx="148889" cy="17301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3" name="线条"/>
          <p:cNvSpPr/>
          <p:nvPr/>
        </p:nvSpPr>
        <p:spPr>
          <a:xfrm flipH="1" flipV="1">
            <a:off x="9431209" y="4370321"/>
            <a:ext cx="121440" cy="193270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4" name="线条"/>
          <p:cNvSpPr/>
          <p:nvPr/>
        </p:nvSpPr>
        <p:spPr>
          <a:xfrm flipH="1" flipV="1">
            <a:off x="9253315" y="4302824"/>
            <a:ext cx="91278" cy="209212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5" name="线条"/>
          <p:cNvSpPr/>
          <p:nvPr/>
        </p:nvSpPr>
        <p:spPr>
          <a:xfrm flipH="1" flipV="1">
            <a:off x="9087463" y="4209569"/>
            <a:ext cx="59078" cy="220479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6" name="线条"/>
          <p:cNvSpPr/>
          <p:nvPr/>
        </p:nvSpPr>
        <p:spPr>
          <a:xfrm flipH="1" flipV="1">
            <a:off x="8937365" y="4092634"/>
            <a:ext cx="25557" cy="226821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7" name="线条"/>
          <p:cNvSpPr/>
          <p:nvPr/>
        </p:nvSpPr>
        <p:spPr>
          <a:xfrm flipV="1">
            <a:off x="8797837" y="3954637"/>
            <a:ext cx="8536" cy="228096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8" name="线条"/>
          <p:cNvSpPr/>
          <p:nvPr/>
        </p:nvSpPr>
        <p:spPr>
          <a:xfrm flipV="1">
            <a:off x="8654972" y="3798655"/>
            <a:ext cx="42437" cy="224277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9" name="线条"/>
          <p:cNvSpPr/>
          <p:nvPr/>
        </p:nvSpPr>
        <p:spPr>
          <a:xfrm flipV="1">
            <a:off x="8537521" y="3628177"/>
            <a:ext cx="75389" cy="215448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30" name="线条"/>
          <p:cNvSpPr/>
          <p:nvPr/>
        </p:nvSpPr>
        <p:spPr>
          <a:xfrm flipV="1">
            <a:off x="8448106" y="3447007"/>
            <a:ext cx="106657" cy="20180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31" name="线条"/>
          <p:cNvSpPr/>
          <p:nvPr/>
        </p:nvSpPr>
        <p:spPr>
          <a:xfrm flipV="1">
            <a:off x="8388726" y="3259197"/>
            <a:ext cx="135543" cy="18365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32" name="线条"/>
          <p:cNvSpPr/>
          <p:nvPr/>
        </p:nvSpPr>
        <p:spPr>
          <a:xfrm>
            <a:off x="3336756" y="1442860"/>
            <a:ext cx="5729168" cy="1"/>
          </a:xfrm>
          <a:prstGeom prst="line">
            <a:avLst/>
          </a:prstGeom>
          <a:ln w="635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33" name="02"/>
          <p:cNvSpPr txBox="1"/>
          <p:nvPr/>
        </p:nvSpPr>
        <p:spPr>
          <a:xfrm>
            <a:off x="5313830" y="3981857"/>
            <a:ext cx="1740194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>
                <a:solidFill>
                  <a:schemeClr val="accent3">
                    <a:lumOff val="44000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434" name="03"/>
          <p:cNvSpPr txBox="1"/>
          <p:nvPr/>
        </p:nvSpPr>
        <p:spPr>
          <a:xfrm>
            <a:off x="8887927" y="2078066"/>
            <a:ext cx="1740194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>
                <a:solidFill>
                  <a:schemeClr val="accent3">
                    <a:lumOff val="44000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03</a:t>
            </a:r>
          </a:p>
        </p:txBody>
      </p:sp>
      <p:sp>
        <p:nvSpPr>
          <p:cNvPr id="435" name="async_hooks 101"/>
          <p:cNvSpPr txBox="1"/>
          <p:nvPr>
            <p:ph type="title" idx="4294967295"/>
          </p:nvPr>
        </p:nvSpPr>
        <p:spPr>
          <a:xfrm>
            <a:off x="1435622" y="81488"/>
            <a:ext cx="9320756" cy="126533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async_hooks 101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901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1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6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61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6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21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6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81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6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41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6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1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6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61"/>
                            </p:stCondLst>
                            <p:childTnLst>
                              <p:par>
                                <p:cTn id="33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6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21"/>
                            </p:stCondLst>
                            <p:childTnLst>
                              <p:par>
                                <p:cTn id="37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" dur="6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81"/>
                            </p:stCondLst>
                            <p:childTnLst>
                              <p:par>
                                <p:cTn id="41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3" dur="6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41"/>
                            </p:stCondLst>
                            <p:childTnLst>
                              <p:par>
                                <p:cTn id="45" presetClass="entr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7" dur="6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1"/>
                            </p:stCondLst>
                            <p:childTnLst>
                              <p:par>
                                <p:cTn id="49" presetClass="entr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1" dur="6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61"/>
                            </p:stCondLst>
                            <p:childTnLst>
                              <p:par>
                                <p:cTn id="53" presetClass="entr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5" dur="6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621"/>
                            </p:stCondLst>
                            <p:childTnLst>
                              <p:par>
                                <p:cTn id="57" presetClass="entr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9" dur="6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681"/>
                            </p:stCondLst>
                            <p:childTnLst>
                              <p:par>
                                <p:cTn id="61" presetClass="entr" nodeType="after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3" dur="6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741"/>
                            </p:stCondLst>
                            <p:childTnLst>
                              <p:par>
                                <p:cTn id="65" presetClass="entr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7" dur="6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801"/>
                            </p:stCondLst>
                            <p:childTnLst>
                              <p:par>
                                <p:cTn id="69" presetClass="entr" nodeType="afterEffect" presetID="9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1" dur="6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861"/>
                            </p:stCondLst>
                            <p:childTnLst>
                              <p:par>
                                <p:cTn id="73" presetClass="entr" nodeType="afterEffect" presetID="9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5" dur="6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921"/>
                            </p:stCondLst>
                            <p:childTnLst>
                              <p:par>
                                <p:cTn id="77" presetClass="entr" nodeType="afterEffect" presetID="9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9" dur="6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981"/>
                            </p:stCondLst>
                            <p:childTnLst>
                              <p:par>
                                <p:cTn id="81" presetClass="entr" nodeType="afterEffect" presetID="9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3" dur="6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41"/>
                            </p:stCondLst>
                            <p:childTnLst>
                              <p:par>
                                <p:cTn id="85" presetClass="entr" nodeType="afterEffect" presetID="9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7" dur="6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101"/>
                            </p:stCondLst>
                            <p:childTnLst>
                              <p:par>
                                <p:cTn id="89" presetClass="entr" nodeType="afterEffect" presetID="9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1" dur="6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161"/>
                            </p:stCondLst>
                            <p:childTnLst>
                              <p:par>
                                <p:cTn id="93" presetClass="entr" nodeType="afterEffect" presetID="9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5" dur="6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221"/>
                            </p:stCondLst>
                            <p:childTnLst>
                              <p:par>
                                <p:cTn id="97" presetClass="entr" nodeType="afterEffect" presetID="9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8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9" dur="6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281"/>
                            </p:stCondLst>
                            <p:childTnLst>
                              <p:par>
                                <p:cTn id="101" presetClass="entr" nodeType="afterEffect" presetID="9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3" dur="6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341"/>
                            </p:stCondLst>
                            <p:childTnLst>
                              <p:par>
                                <p:cTn id="105" presetClass="entr" nodeType="afterEffect" presetID="9" grpId="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7" dur="6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401"/>
                            </p:stCondLst>
                            <p:childTnLst>
                              <p:par>
                                <p:cTn id="109" presetClass="entr" nodeType="afterEffect" presetID="9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1" dur="6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461"/>
                            </p:stCondLst>
                            <p:childTnLst>
                              <p:par>
                                <p:cTn id="113" presetClass="entr" nodeType="afterEffect" presetID="9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4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5" dur="6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2521"/>
                            </p:stCondLst>
                            <p:childTnLst>
                              <p:par>
                                <p:cTn id="117" presetClass="entr" nodeType="afterEffect" presetID="9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8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9" dur="6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581"/>
                            </p:stCondLst>
                            <p:childTnLst>
                              <p:par>
                                <p:cTn id="121" presetClass="entr" nodeType="afterEffect" presetID="9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3" dur="6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641"/>
                            </p:stCondLst>
                            <p:childTnLst>
                              <p:par>
                                <p:cTn id="125" presetClass="entr" nodeType="afterEffect" presetID="9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7" dur="6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701"/>
                            </p:stCondLst>
                            <p:childTnLst>
                              <p:par>
                                <p:cTn id="129" presetClass="entr" nodeType="afterEffect" presetID="9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1" dur="6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2761"/>
                            </p:stCondLst>
                            <p:childTnLst>
                              <p:par>
                                <p:cTn id="133" presetClass="entr" nodeType="afterEffect" presetID="9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5" dur="6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821"/>
                            </p:stCondLst>
                            <p:childTnLst>
                              <p:par>
                                <p:cTn id="137" presetClass="entr" nodeType="afterEffect" presetID="9" grpId="3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8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9" dur="6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881"/>
                            </p:stCondLst>
                            <p:childTnLst>
                              <p:par>
                                <p:cTn id="141" presetClass="entr" nodeType="afterEffect" presetID="9" grpId="3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2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3" dur="6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2941"/>
                            </p:stCondLst>
                            <p:childTnLst>
                              <p:par>
                                <p:cTn id="145" presetClass="entr" nodeType="afterEffect" presetID="9" grpId="3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6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7" dur="6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3001"/>
                            </p:stCondLst>
                            <p:childTnLst>
                              <p:par>
                                <p:cTn id="149" presetClass="entr" nodeType="afterEffect" presetID="9" grpId="3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1" dur="6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3061"/>
                            </p:stCondLst>
                            <p:childTnLst>
                              <p:par>
                                <p:cTn id="153" presetClass="entr" nodeType="afterEffect" presetID="9" grpId="3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4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5" dur="6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3121"/>
                            </p:stCondLst>
                            <p:childTnLst>
                              <p:par>
                                <p:cTn id="157" presetClass="entr" nodeType="afterEffect" presetID="9" grpId="3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8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9" dur="6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181"/>
                            </p:stCondLst>
                            <p:childTnLst>
                              <p:par>
                                <p:cTn id="161" presetClass="entr" nodeType="afterEffect" presetID="9" grpId="4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2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3" dur="6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241"/>
                            </p:stCondLst>
                            <p:childTnLst>
                              <p:par>
                                <p:cTn id="165" presetClass="entr" nodeType="afterEffect" presetID="9" grpId="4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6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7" dur="6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3301"/>
                            </p:stCondLst>
                            <p:childTnLst>
                              <p:par>
                                <p:cTn id="169" presetClass="entr" nodeType="afterEffect" presetID="9" grpId="4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1" dur="6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3361"/>
                            </p:stCondLst>
                            <p:childTnLst>
                              <p:par>
                                <p:cTn id="173" presetClass="entr" nodeType="afterEffect" presetID="9" grpId="4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4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5" dur="6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3421"/>
                            </p:stCondLst>
                            <p:childTnLst>
                              <p:par>
                                <p:cTn id="177" presetClass="entr" nodeType="afterEffect" presetID="9" grpId="4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8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9" dur="901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4322"/>
                            </p:stCondLst>
                            <p:childTnLst>
                              <p:par>
                                <p:cTn id="181" presetClass="entr" nodeType="afterEffect" presetID="9" grpId="4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2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3" dur="3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4622"/>
                            </p:stCondLst>
                            <p:childTnLst>
                              <p:par>
                                <p:cTn id="185" presetClass="entr" nodeType="afterEffect" presetID="9" grpId="4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6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7" dur="3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4922"/>
                            </p:stCondLst>
                            <p:childTnLst>
                              <p:par>
                                <p:cTn id="189" presetClass="entr" nodeType="afterEffect" presetID="9" grpId="4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1" dur="3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5222"/>
                            </p:stCondLst>
                            <p:childTnLst>
                              <p:par>
                                <p:cTn id="193" presetClass="entr" nodeType="afterEffect" presetID="9" grpId="4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4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5" dur="3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5522"/>
                            </p:stCondLst>
                            <p:childTnLst>
                              <p:par>
                                <p:cTn id="197" presetClass="entr" nodeType="afterEffect" presetID="9" grpId="4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8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9" dur="3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5822"/>
                            </p:stCondLst>
                            <p:childTnLst>
                              <p:par>
                                <p:cTn id="201" presetClass="entr" nodeType="afterEffect" presetID="9" grpId="5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2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3" dur="901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6723"/>
                            </p:stCondLst>
                            <p:childTnLst>
                              <p:par>
                                <p:cTn id="205" presetClass="entr" nodeType="afterEffect" presetID="9" grpId="5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6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7" dur="6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6783"/>
                            </p:stCondLst>
                            <p:childTnLst>
                              <p:par>
                                <p:cTn id="209" presetClass="entr" nodeType="afterEffect" presetID="9" grpId="5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1" dur="6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6843"/>
                            </p:stCondLst>
                            <p:childTnLst>
                              <p:par>
                                <p:cTn id="213" presetClass="entr" nodeType="afterEffect" presetID="9" grpId="5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4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5" dur="6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6903"/>
                            </p:stCondLst>
                            <p:childTnLst>
                              <p:par>
                                <p:cTn id="217" presetClass="entr" nodeType="afterEffect" presetID="9" grpId="5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8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9" dur="6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6963"/>
                            </p:stCondLst>
                            <p:childTnLst>
                              <p:par>
                                <p:cTn id="221" presetClass="entr" nodeType="afterEffect" presetID="9" grpId="5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2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3" dur="6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7023"/>
                            </p:stCondLst>
                            <p:childTnLst>
                              <p:par>
                                <p:cTn id="225" presetClass="entr" nodeType="afterEffect" presetID="9" grpId="5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6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7" dur="6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7083"/>
                            </p:stCondLst>
                            <p:childTnLst>
                              <p:par>
                                <p:cTn id="229" presetClass="entr" nodeType="afterEffect" presetID="9" grpId="5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1" dur="6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7143"/>
                            </p:stCondLst>
                            <p:childTnLst>
                              <p:par>
                                <p:cTn id="233" presetClass="entr" nodeType="afterEffect" presetID="9" grpId="5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4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5" dur="6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7203"/>
                            </p:stCondLst>
                            <p:childTnLst>
                              <p:par>
                                <p:cTn id="237" presetClass="entr" nodeType="afterEffect" presetID="9" grpId="5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8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9" dur="6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7263"/>
                            </p:stCondLst>
                            <p:childTnLst>
                              <p:par>
                                <p:cTn id="241" presetClass="entr" nodeType="afterEffect" presetID="9" grpId="6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2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3" dur="6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7323"/>
                            </p:stCondLst>
                            <p:childTnLst>
                              <p:par>
                                <p:cTn id="245" presetClass="entr" nodeType="afterEffect" presetID="9" grpId="6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6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7" dur="6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7383"/>
                            </p:stCondLst>
                            <p:childTnLst>
                              <p:par>
                                <p:cTn id="249" presetClass="entr" nodeType="afterEffect" presetID="9" grpId="6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1" dur="6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7443"/>
                            </p:stCondLst>
                            <p:childTnLst>
                              <p:par>
                                <p:cTn id="253" presetClass="entr" nodeType="afterEffect" presetID="9" grpId="6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4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5" dur="6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7503"/>
                            </p:stCondLst>
                            <p:childTnLst>
                              <p:par>
                                <p:cTn id="257" presetClass="entr" nodeType="afterEffect" presetID="9" grpId="6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8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9" dur="6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7563"/>
                            </p:stCondLst>
                            <p:childTnLst>
                              <p:par>
                                <p:cTn id="261" presetClass="entr" nodeType="afterEffect" presetID="9" grpId="6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2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63" dur="6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7623"/>
                            </p:stCondLst>
                            <p:childTnLst>
                              <p:par>
                                <p:cTn id="265" presetClass="entr" nodeType="afterEffect" presetID="9" grpId="6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6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67" dur="6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7683"/>
                            </p:stCondLst>
                            <p:childTnLst>
                              <p:par>
                                <p:cTn id="269" presetClass="entr" nodeType="afterEffect" presetID="9" grpId="6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1" dur="6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7743"/>
                            </p:stCondLst>
                            <p:childTnLst>
                              <p:par>
                                <p:cTn id="273" presetClass="entr" nodeType="afterEffect" presetID="9" grpId="6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4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5" dur="6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7803"/>
                            </p:stCondLst>
                            <p:childTnLst>
                              <p:par>
                                <p:cTn id="277" presetClass="entr" nodeType="afterEffect" presetID="9" grpId="6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8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9" dur="6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7863"/>
                            </p:stCondLst>
                            <p:childTnLst>
                              <p:par>
                                <p:cTn id="281" presetClass="entr" nodeType="afterEffect" presetID="9" grpId="7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2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83" dur="6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7923"/>
                            </p:stCondLst>
                            <p:childTnLst>
                              <p:par>
                                <p:cTn id="285" presetClass="entr" nodeType="afterEffect" presetID="9" grpId="7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6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87" dur="6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7983"/>
                            </p:stCondLst>
                            <p:childTnLst>
                              <p:par>
                                <p:cTn id="289" presetClass="entr" nodeType="afterEffect" presetID="9" grpId="7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1" dur="6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8043"/>
                            </p:stCondLst>
                            <p:childTnLst>
                              <p:par>
                                <p:cTn id="293" presetClass="entr" nodeType="afterEffect" presetID="9" grpId="7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4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5" dur="6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8103"/>
                            </p:stCondLst>
                            <p:childTnLst>
                              <p:par>
                                <p:cTn id="297" presetClass="entr" nodeType="afterEffect" presetID="9" grpId="7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8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9" dur="6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8163"/>
                            </p:stCondLst>
                            <p:childTnLst>
                              <p:par>
                                <p:cTn id="301" presetClass="entr" nodeType="afterEffect" presetID="9" grpId="7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2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3" dur="6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8223"/>
                            </p:stCondLst>
                            <p:childTnLst>
                              <p:par>
                                <p:cTn id="305" presetClass="entr" nodeType="afterEffect" presetID="9" grpId="7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6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7" dur="6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8283"/>
                            </p:stCondLst>
                            <p:childTnLst>
                              <p:par>
                                <p:cTn id="309" presetClass="entr" nodeType="afterEffect" presetID="9" grpId="7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1" dur="6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8343"/>
                            </p:stCondLst>
                            <p:childTnLst>
                              <p:par>
                                <p:cTn id="313" presetClass="entr" nodeType="afterEffect" presetID="9" grpId="7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4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5" dur="6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8403"/>
                            </p:stCondLst>
                            <p:childTnLst>
                              <p:par>
                                <p:cTn id="317" presetClass="entr" nodeType="afterEffect" presetID="9" grpId="7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8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9" dur="6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8463"/>
                            </p:stCondLst>
                            <p:childTnLst>
                              <p:par>
                                <p:cTn id="321" presetClass="entr" nodeType="afterEffect" presetID="9" grpId="8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2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3" dur="6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8523"/>
                            </p:stCondLst>
                            <p:childTnLst>
                              <p:par>
                                <p:cTn id="325" presetClass="entr" nodeType="afterEffect" presetID="9" grpId="8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6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7" dur="6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8583"/>
                            </p:stCondLst>
                            <p:childTnLst>
                              <p:par>
                                <p:cTn id="329" presetClass="entr" nodeType="afterEffect" presetID="9" grpId="8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1" dur="6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8643"/>
                            </p:stCondLst>
                            <p:childTnLst>
                              <p:par>
                                <p:cTn id="333" presetClass="entr" nodeType="afterEffect" presetID="9" grpId="8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4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5" dur="6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8703"/>
                            </p:stCondLst>
                            <p:childTnLst>
                              <p:par>
                                <p:cTn id="337" presetClass="entr" nodeType="afterEffect" presetID="9" grpId="8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8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9" dur="6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8763"/>
                            </p:stCondLst>
                            <p:childTnLst>
                              <p:par>
                                <p:cTn id="341" presetClass="entr" nodeType="afterEffect" presetID="9" grpId="8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2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43" dur="6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8823"/>
                            </p:stCondLst>
                            <p:childTnLst>
                              <p:par>
                                <p:cTn id="345" presetClass="entr" nodeType="afterEffect" presetID="9" grpId="8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6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47" dur="6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8883"/>
                            </p:stCondLst>
                            <p:childTnLst>
                              <p:par>
                                <p:cTn id="349" presetClass="entr" nodeType="afterEffect" presetID="9" grpId="8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1" dur="6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8943"/>
                            </p:stCondLst>
                            <p:childTnLst>
                              <p:par>
                                <p:cTn id="353" presetClass="entr" nodeType="afterEffect" presetID="9" grpId="8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4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5" dur="6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9003"/>
                            </p:stCondLst>
                            <p:childTnLst>
                              <p:par>
                                <p:cTn id="357" presetClass="entr" nodeType="afterEffect" presetID="9" grpId="8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8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9" dur="6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9063"/>
                            </p:stCondLst>
                            <p:childTnLst>
                              <p:par>
                                <p:cTn id="361" presetClass="entr" nodeType="afterEffect" presetID="9" grpId="9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2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63" dur="6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9123"/>
                            </p:stCondLst>
                            <p:childTnLst>
                              <p:par>
                                <p:cTn id="365" presetClass="entr" nodeType="afterEffect" presetID="9" grpId="9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6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67" dur="6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9183"/>
                            </p:stCondLst>
                            <p:childTnLst>
                              <p:par>
                                <p:cTn id="369" presetClass="entr" nodeType="afterEffect" presetID="9" grpId="9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1" dur="6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9243"/>
                            </p:stCondLst>
                            <p:childTnLst>
                              <p:par>
                                <p:cTn id="373" presetClass="entr" nodeType="afterEffect" presetID="9" grpId="9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4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5" dur="901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10144"/>
                            </p:stCondLst>
                            <p:childTnLst>
                              <p:par>
                                <p:cTn id="377" presetClass="entr" nodeType="afterEffect" presetID="9" grpId="9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8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9" dur="3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10444"/>
                            </p:stCondLst>
                            <p:childTnLst>
                              <p:par>
                                <p:cTn id="381" presetClass="entr" nodeType="afterEffect" presetID="9" grpId="9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2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83" dur="3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10744"/>
                            </p:stCondLst>
                            <p:childTnLst>
                              <p:par>
                                <p:cTn id="385" presetClass="entr" nodeType="afterEffect" presetID="9" grpId="9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6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87" dur="3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11044"/>
                            </p:stCondLst>
                            <p:childTnLst>
                              <p:par>
                                <p:cTn id="389" presetClass="entr" nodeType="afterEffect" presetID="9" grpId="9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1" dur="3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11344"/>
                            </p:stCondLst>
                            <p:childTnLst>
                              <p:par>
                                <p:cTn id="393" presetClass="entr" nodeType="afterEffect" presetID="9" grpId="9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4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5" dur="3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11644"/>
                            </p:stCondLst>
                            <p:childTnLst>
                              <p:par>
                                <p:cTn id="397" presetClass="entr" nodeType="afterEffect" presetID="9" grpId="9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8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9" dur="901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12545"/>
                            </p:stCondLst>
                            <p:childTnLst>
                              <p:par>
                                <p:cTn id="401" presetClass="entr" nodeType="afterEffect" presetID="9" grpId="10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2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3" dur="6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12605"/>
                            </p:stCondLst>
                            <p:childTnLst>
                              <p:par>
                                <p:cTn id="405" presetClass="entr" nodeType="afterEffect" presetID="9" grpId="10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6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7" dur="6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12665"/>
                            </p:stCondLst>
                            <p:childTnLst>
                              <p:par>
                                <p:cTn id="409" presetClass="entr" nodeType="afterEffect" presetID="9" grpId="10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1" dur="6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12725"/>
                            </p:stCondLst>
                            <p:childTnLst>
                              <p:par>
                                <p:cTn id="413" presetClass="entr" nodeType="afterEffect" presetID="9" grpId="10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4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5" dur="6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12785"/>
                            </p:stCondLst>
                            <p:childTnLst>
                              <p:par>
                                <p:cTn id="417" presetClass="entr" nodeType="afterEffect" presetID="9" grpId="10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8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9" dur="6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12845"/>
                            </p:stCondLst>
                            <p:childTnLst>
                              <p:par>
                                <p:cTn id="421" presetClass="entr" nodeType="afterEffect" presetID="9" grpId="10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2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23" dur="6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12905"/>
                            </p:stCondLst>
                            <p:childTnLst>
                              <p:par>
                                <p:cTn id="425" presetClass="entr" nodeType="afterEffect" presetID="9" grpId="10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6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27" dur="6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hold">
                            <p:stCondLst>
                              <p:cond delay="12965"/>
                            </p:stCondLst>
                            <p:childTnLst>
                              <p:par>
                                <p:cTn id="429" presetClass="entr" nodeType="afterEffect" presetID="9" grpId="10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31" dur="6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13025"/>
                            </p:stCondLst>
                            <p:childTnLst>
                              <p:par>
                                <p:cTn id="433" presetClass="entr" nodeType="afterEffect" presetID="9" grpId="10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4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35" dur="6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13085"/>
                            </p:stCondLst>
                            <p:childTnLst>
                              <p:par>
                                <p:cTn id="437" presetClass="entr" nodeType="afterEffect" presetID="9" grpId="10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8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39" dur="6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3145"/>
                            </p:stCondLst>
                            <p:childTnLst>
                              <p:par>
                                <p:cTn id="441" presetClass="entr" nodeType="afterEffect" presetID="9" grpId="1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2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3" dur="6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13205"/>
                            </p:stCondLst>
                            <p:childTnLst>
                              <p:par>
                                <p:cTn id="445" presetClass="entr" nodeType="afterEffect" presetID="9" grpId="1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6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7" dur="6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13265"/>
                            </p:stCondLst>
                            <p:childTnLst>
                              <p:par>
                                <p:cTn id="449" presetClass="entr" nodeType="afterEffect" presetID="9" grpId="1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1" dur="6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13325"/>
                            </p:stCondLst>
                            <p:childTnLst>
                              <p:par>
                                <p:cTn id="453" presetClass="entr" nodeType="afterEffect" presetID="9" grpId="1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4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5" dur="6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13385"/>
                            </p:stCondLst>
                            <p:childTnLst>
                              <p:par>
                                <p:cTn id="457" presetClass="entr" nodeType="afterEffect" presetID="9" grpId="1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8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9" dur="6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13445"/>
                            </p:stCondLst>
                            <p:childTnLst>
                              <p:par>
                                <p:cTn id="461" presetClass="entr" nodeType="afterEffect" presetID="9" grpId="1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2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63" dur="6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13505"/>
                            </p:stCondLst>
                            <p:childTnLst>
                              <p:par>
                                <p:cTn id="465" presetClass="entr" nodeType="afterEffect" presetID="9" grpId="1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67" dur="6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13565"/>
                            </p:stCondLst>
                            <p:childTnLst>
                              <p:par>
                                <p:cTn id="469" presetClass="entr" nodeType="afterEffect" presetID="9" grpId="1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0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71" dur="6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2" fill="hold">
                            <p:stCondLst>
                              <p:cond delay="13625"/>
                            </p:stCondLst>
                            <p:childTnLst>
                              <p:par>
                                <p:cTn id="473" presetClass="entr" nodeType="afterEffect" presetID="9" grpId="1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4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75" dur="6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13685"/>
                            </p:stCondLst>
                            <p:childTnLst>
                              <p:par>
                                <p:cTn id="477" presetClass="entr" nodeType="afterEffect" presetID="9" grpId="1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8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79" dur="6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13745"/>
                            </p:stCondLst>
                            <p:childTnLst>
                              <p:par>
                                <p:cTn id="481" presetClass="entr" nodeType="afterEffect" presetID="9" grpId="1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2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83" dur="6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13805"/>
                            </p:stCondLst>
                            <p:childTnLst>
                              <p:par>
                                <p:cTn id="485" presetClass="entr" nodeType="afterEffect" presetID="9" grpId="1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6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87" dur="6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13865"/>
                            </p:stCondLst>
                            <p:childTnLst>
                              <p:par>
                                <p:cTn id="489" presetClass="entr" nodeType="afterEffect" presetID="9" grpId="1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91" dur="6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" fill="hold">
                            <p:stCondLst>
                              <p:cond delay="13925"/>
                            </p:stCondLst>
                            <p:childTnLst>
                              <p:par>
                                <p:cTn id="493" presetClass="entr" nodeType="afterEffect" presetID="9" grpId="1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4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95" dur="6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" fill="hold">
                            <p:stCondLst>
                              <p:cond delay="13985"/>
                            </p:stCondLst>
                            <p:childTnLst>
                              <p:par>
                                <p:cTn id="497" presetClass="entr" nodeType="afterEffect" presetID="9" grpId="1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8" fill="hold"/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99" dur="6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14045"/>
                            </p:stCondLst>
                            <p:childTnLst>
                              <p:par>
                                <p:cTn id="501" presetClass="entr" nodeType="afterEffect" presetID="9" grpId="1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2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03" dur="6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4" fill="hold">
                            <p:stCondLst>
                              <p:cond delay="14105"/>
                            </p:stCondLst>
                            <p:childTnLst>
                              <p:par>
                                <p:cTn id="505" presetClass="entr" nodeType="afterEffect" presetID="9" grpId="1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07" dur="6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8" fill="hold">
                            <p:stCondLst>
                              <p:cond delay="14165"/>
                            </p:stCondLst>
                            <p:childTnLst>
                              <p:par>
                                <p:cTn id="509" presetClass="entr" nodeType="afterEffect" presetID="9" grpId="1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11" dur="6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14225"/>
                            </p:stCondLst>
                            <p:childTnLst>
                              <p:par>
                                <p:cTn id="513" presetClass="entr" nodeType="afterEffect" presetID="9" grpId="1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4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15" dur="6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hold">
                            <p:stCondLst>
                              <p:cond delay="14285"/>
                            </p:stCondLst>
                            <p:childTnLst>
                              <p:par>
                                <p:cTn id="517" presetClass="entr" nodeType="afterEffect" presetID="9" grpId="1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8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19" dur="6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0" fill="hold">
                            <p:stCondLst>
                              <p:cond delay="14345"/>
                            </p:stCondLst>
                            <p:childTnLst>
                              <p:par>
                                <p:cTn id="521" presetClass="entr" nodeType="afterEffect" presetID="9" grpId="1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2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3" dur="6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14405"/>
                            </p:stCondLst>
                            <p:childTnLst>
                              <p:par>
                                <p:cTn id="525" presetClass="entr" nodeType="afterEffect" presetID="9" grpId="1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6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7" dur="6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14465"/>
                            </p:stCondLst>
                            <p:childTnLst>
                              <p:par>
                                <p:cTn id="529" presetClass="entr" nodeType="afterEffect" presetID="9" grpId="1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31" dur="6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hold">
                            <p:stCondLst>
                              <p:cond delay="14525"/>
                            </p:stCondLst>
                            <p:childTnLst>
                              <p:par>
                                <p:cTn id="533" presetClass="entr" nodeType="afterEffect" presetID="9" grpId="1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4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35" dur="6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6" fill="hold">
                            <p:stCondLst>
                              <p:cond delay="14585"/>
                            </p:stCondLst>
                            <p:childTnLst>
                              <p:par>
                                <p:cTn id="537" presetClass="entr" nodeType="afterEffect" presetID="9" grpId="13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8" fill="hold"/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39" dur="6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14645"/>
                            </p:stCondLst>
                            <p:childTnLst>
                              <p:par>
                                <p:cTn id="541" presetClass="entr" nodeType="afterEffect" presetID="9" grpId="13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2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43" dur="6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4" fill="hold">
                            <p:stCondLst>
                              <p:cond delay="14705"/>
                            </p:stCondLst>
                            <p:childTnLst>
                              <p:par>
                                <p:cTn id="545" presetClass="entr" nodeType="afterEffect" presetID="9" grpId="13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6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47" dur="6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8" fill="hold">
                            <p:stCondLst>
                              <p:cond delay="14765"/>
                            </p:stCondLst>
                            <p:childTnLst>
                              <p:par>
                                <p:cTn id="549" presetClass="entr" nodeType="afterEffect" presetID="9" grpId="13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51" dur="6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14825"/>
                            </p:stCondLst>
                            <p:childTnLst>
                              <p:par>
                                <p:cTn id="553" presetClass="entr" nodeType="afterEffect" presetID="9" grpId="13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4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55" dur="6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6" fill="hold">
                            <p:stCondLst>
                              <p:cond delay="14885"/>
                            </p:stCondLst>
                            <p:childTnLst>
                              <p:par>
                                <p:cTn id="557" presetClass="entr" nodeType="afterEffect" presetID="9" grpId="13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8" fill="hold"/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59" dur="6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0" fill="hold">
                            <p:stCondLst>
                              <p:cond delay="14945"/>
                            </p:stCondLst>
                            <p:childTnLst>
                              <p:par>
                                <p:cTn id="561" presetClass="entr" nodeType="afterEffect" presetID="9" grpId="14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2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63" dur="6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4" fill="hold">
                            <p:stCondLst>
                              <p:cond delay="15005"/>
                            </p:stCondLst>
                            <p:childTnLst>
                              <p:par>
                                <p:cTn id="565" presetClass="entr" nodeType="afterEffect" presetID="9" grpId="14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6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67" dur="6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8" fill="hold">
                            <p:stCondLst>
                              <p:cond delay="15065"/>
                            </p:stCondLst>
                            <p:childTnLst>
                              <p:par>
                                <p:cTn id="569" presetClass="entr" nodeType="afterEffect" presetID="9" grpId="14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0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71" dur="901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2" fill="hold">
                            <p:stCondLst>
                              <p:cond delay="15966"/>
                            </p:stCondLst>
                            <p:childTnLst>
                              <p:par>
                                <p:cTn id="573" presetClass="entr" nodeType="afterEffect" presetID="9" grpId="14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4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75" dur="3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6" fill="hold">
                            <p:stCondLst>
                              <p:cond delay="16266"/>
                            </p:stCondLst>
                            <p:childTnLst>
                              <p:par>
                                <p:cTn id="577" presetClass="entr" nodeType="afterEffect" presetID="9" grpId="14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8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79" dur="3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0" fill="hold">
                            <p:stCondLst>
                              <p:cond delay="16566"/>
                            </p:stCondLst>
                            <p:childTnLst>
                              <p:par>
                                <p:cTn id="581" presetClass="entr" nodeType="afterEffect" presetID="9" grpId="14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2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83" dur="3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4" fill="hold">
                            <p:stCondLst>
                              <p:cond delay="16866"/>
                            </p:stCondLst>
                            <p:childTnLst>
                              <p:par>
                                <p:cTn id="585" presetClass="entr" nodeType="afterEffect" presetID="9" grpId="14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6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87" dur="3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8" fill="hold">
                            <p:stCondLst>
                              <p:cond delay="17166"/>
                            </p:stCondLst>
                            <p:childTnLst>
                              <p:par>
                                <p:cTn id="589" presetClass="entr" nodeType="afterEffect" presetID="9" grpId="14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91" dur="3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2" fill="hold">
                            <p:stCondLst>
                              <p:cond delay="17466"/>
                            </p:stCondLst>
                            <p:childTnLst>
                              <p:par>
                                <p:cTn id="593" presetClass="entr" nodeType="afterEffect" presetID="9" grpId="14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4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95" dur="901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3" grpId="103"/>
      <p:bldP build="whole" bldLvl="1" animBg="1" rev="0" advAuto="0" spid="404" grpId="114"/>
      <p:bldP build="whole" bldLvl="1" animBg="1" rev="0" advAuto="0" spid="341" grpId="148"/>
      <p:bldP build="whole" bldLvl="1" animBg="1" rev="0" advAuto="0" spid="387" grpId="146"/>
      <p:bldP build="whole" bldLvl="1" animBg="1" rev="0" advAuto="0" spid="417" grpId="127"/>
      <p:bldP build="whole" bldLvl="1" animBg="1" rev="0" advAuto="0" spid="355" grpId="64"/>
      <p:bldP build="whole" bldLvl="1" animBg="1" rev="0" advAuto="0" spid="333" grpId="41"/>
      <p:bldP build="whole" bldLvl="1" animBg="1" rev="0" advAuto="0" spid="356" grpId="65"/>
      <p:bldP build="whole" bldLvl="1" animBg="1" rev="0" advAuto="0" spid="307" grpId="15"/>
      <p:bldP build="whole" bldLvl="1" animBg="1" rev="0" advAuto="0" spid="394" grpId="104"/>
      <p:bldP build="whole" bldLvl="1" animBg="1" rev="0" advAuto="0" spid="395" grpId="105"/>
      <p:bldP build="whole" bldLvl="1" animBg="1" rev="0" advAuto="0" spid="368" grpId="77"/>
      <p:bldP build="whole" bldLvl="1" animBg="1" rev="0" advAuto="0" spid="421" grpId="131"/>
      <p:bldP build="whole" bldLvl="1" animBg="1" rev="0" advAuto="0" spid="381" grpId="90"/>
      <p:bldP build="whole" bldLvl="1" animBg="1" rev="0" advAuto="0" spid="423" grpId="133"/>
      <p:bldP build="whole" bldLvl="1" animBg="1" rev="0" advAuto="0" spid="289" grpId="46"/>
      <p:bldP build="whole" bldLvl="1" animBg="1" rev="0" advAuto="0" spid="377" grpId="86"/>
      <p:bldP build="whole" bldLvl="1" animBg="1" rev="0" advAuto="0" spid="316" grpId="24"/>
      <p:bldP build="whole" bldLvl="1" animBg="1" rev="0" advAuto="0" spid="295" grpId="3"/>
      <p:bldP build="whole" bldLvl="1" animBg="1" rev="0" advAuto="0" spid="330" grpId="38"/>
      <p:bldP build="whole" bldLvl="1" animBg="1" rev="0" advAuto="0" spid="323" grpId="31"/>
      <p:bldP build="whole" bldLvl="1" animBg="1" rev="0" advAuto="0" spid="412" grpId="122"/>
      <p:bldP build="whole" bldLvl="1" animBg="1" rev="0" advAuto="0" spid="293" grpId="50"/>
      <p:bldP build="whole" bldLvl="1" animBg="1" rev="0" advAuto="0" spid="413" grpId="123"/>
      <p:bldP build="whole" bldLvl="1" animBg="1" rev="0" advAuto="0" spid="294" grpId="2"/>
      <p:bldP build="whole" bldLvl="1" animBg="1" rev="0" advAuto="0" spid="302" grpId="10"/>
      <p:bldP build="whole" bldLvl="1" animBg="1" rev="0" advAuto="0" spid="320" grpId="28"/>
      <p:bldP build="whole" bldLvl="1" animBg="1" rev="0" advAuto="0" spid="406" grpId="116"/>
      <p:bldP build="whole" bldLvl="1" animBg="1" rev="0" advAuto="0" spid="353" grpId="62"/>
      <p:bldP build="whole" bldLvl="1" animBg="1" rev="0" advAuto="0" spid="403" grpId="113"/>
      <p:bldP build="whole" bldLvl="1" animBg="1" rev="0" advAuto="0" spid="379" grpId="88"/>
      <p:bldP build="whole" bldLvl="1" animBg="1" rev="0" advAuto="0" spid="360" grpId="69"/>
      <p:bldP build="whole" bldLvl="1" animBg="1" rev="0" advAuto="0" spid="383" grpId="92"/>
      <p:bldP build="whole" bldLvl="1" animBg="1" rev="0" advAuto="0" spid="391" grpId="101"/>
      <p:bldP build="whole" bldLvl="1" animBg="1" rev="0" advAuto="0" spid="401" grpId="111"/>
      <p:bldP build="whole" bldLvl="1" animBg="1" rev="0" advAuto="0" spid="296" grpId="4"/>
      <p:bldP build="whole" bldLvl="1" animBg="1" rev="0" advAuto="0" spid="385" grpId="144"/>
      <p:bldP build="whole" bldLvl="1" animBg="1" rev="0" advAuto="0" spid="357" grpId="66"/>
      <p:bldP build="whole" bldLvl="1" animBg="1" rev="0" advAuto="0" spid="366" grpId="75"/>
      <p:bldP build="whole" bldLvl="1" animBg="1" rev="0" advAuto="0" spid="426" grpId="136"/>
      <p:bldP build="whole" bldLvl="1" animBg="1" rev="0" advAuto="0" spid="396" grpId="106"/>
      <p:bldP build="whole" bldLvl="1" animBg="1" rev="0" advAuto="0" spid="384" grpId="143"/>
      <p:bldP build="whole" bldLvl="1" animBg="1" rev="0" advAuto="0" spid="303" grpId="11"/>
      <p:bldP build="whole" bldLvl="1" animBg="1" rev="0" advAuto="0" spid="308" grpId="16"/>
      <p:bldP build="whole" bldLvl="1" animBg="1" rev="0" advAuto="0" spid="363" grpId="72"/>
      <p:bldP build="whole" bldLvl="1" animBg="1" rev="0" advAuto="0" spid="288" grpId="45"/>
      <p:bldP build="whole" bldLvl="1" animBg="1" rev="0" advAuto="0" spid="416" grpId="126"/>
      <p:bldP build="whole" bldLvl="1" animBg="1" rev="0" advAuto="0" spid="376" grpId="85"/>
      <p:bldP build="whole" bldLvl="1" animBg="1" rev="0" advAuto="0" spid="343" grpId="52"/>
      <p:bldP build="whole" bldLvl="1" animBg="1" rev="0" advAuto="0" spid="390" grpId="100"/>
      <p:bldP build="whole" bldLvl="1" animBg="1" rev="0" advAuto="0" spid="407" grpId="117"/>
      <p:bldP build="whole" bldLvl="1" animBg="1" rev="0" advAuto="0" spid="328" grpId="36"/>
      <p:bldP build="whole" bldLvl="1" animBg="1" rev="0" advAuto="0" spid="392" grpId="102"/>
      <p:bldP build="whole" bldLvl="1" animBg="1" rev="0" advAuto="0" spid="350" grpId="59"/>
      <p:bldP build="whole" bldLvl="1" animBg="1" rev="0" advAuto="0" spid="358" grpId="67"/>
      <p:bldP build="whole" bldLvl="1" animBg="1" rev="0" advAuto="0" spid="321" grpId="29"/>
      <p:bldP build="whole" bldLvl="1" animBg="1" rev="0" advAuto="0" spid="430" grpId="140"/>
      <p:bldP build="whole" bldLvl="1" animBg="1" rev="0" advAuto="0" spid="418" grpId="128"/>
      <p:bldP build="whole" bldLvl="1" animBg="1" rev="0" advAuto="0" spid="422" grpId="132"/>
      <p:bldP build="whole" bldLvl="1" animBg="1" rev="0" advAuto="0" spid="405" grpId="115"/>
      <p:bldP build="whole" bldLvl="1" animBg="1" rev="0" advAuto="0" spid="327" grpId="35"/>
      <p:bldP build="whole" bldLvl="1" animBg="1" rev="0" advAuto="0" spid="415" grpId="125"/>
      <p:bldP build="whole" bldLvl="1" animBg="1" rev="0" advAuto="0" spid="362" grpId="71"/>
      <p:bldP build="whole" bldLvl="1" animBg="1" rev="0" advAuto="0" spid="359" grpId="68"/>
      <p:bldP build="whole" bldLvl="1" animBg="1" rev="0" advAuto="0" spid="325" grpId="33"/>
      <p:bldP build="whole" bldLvl="1" animBg="1" rev="0" advAuto="0" spid="334" grpId="42"/>
      <p:bldP build="whole" bldLvl="1" animBg="1" rev="0" advAuto="0" spid="398" grpId="108"/>
      <p:bldP build="whole" bldLvl="1" animBg="1" rev="0" advAuto="0" spid="361" grpId="70"/>
      <p:bldP build="whole" bldLvl="1" animBg="1" rev="0" advAuto="0" spid="382" grpId="91"/>
      <p:bldP build="whole" bldLvl="1" animBg="1" rev="0" advAuto="0" spid="291" grpId="48"/>
      <p:bldP build="whole" bldLvl="1" animBg="1" rev="0" advAuto="0" spid="297" grpId="5"/>
      <p:bldP build="whole" bldLvl="1" animBg="1" rev="0" advAuto="0" spid="298" grpId="6"/>
      <p:bldP build="whole" bldLvl="1" animBg="1" rev="0" advAuto="0" spid="324" grpId="32"/>
      <p:bldP build="whole" bldLvl="1" animBg="1" rev="0" advAuto="0" spid="364" grpId="73"/>
      <p:bldP build="whole" bldLvl="1" animBg="1" rev="0" advAuto="0" spid="354" grpId="63"/>
      <p:bldP build="whole" bldLvl="1" animBg="1" rev="0" advAuto="0" spid="347" grpId="56"/>
      <p:bldP build="whole" bldLvl="1" animBg="1" rev="0" advAuto="0" spid="292" grpId="49"/>
      <p:bldP build="whole" bldLvl="1" animBg="1" rev="0" advAuto="0" spid="310" grpId="18"/>
      <p:bldP build="whole" bldLvl="1" animBg="1" rev="0" advAuto="0" spid="427" grpId="137"/>
      <p:bldP build="whole" bldLvl="1" animBg="1" rev="0" advAuto="0" spid="369" grpId="78"/>
      <p:bldP build="whole" bldLvl="1" animBg="1" rev="0" advAuto="0" spid="378" grpId="87"/>
      <p:bldP build="whole" bldLvl="1" animBg="1" rev="0" advAuto="0" spid="414" grpId="124"/>
      <p:bldP build="whole" bldLvl="1" animBg="1" rev="0" advAuto="0" spid="428" grpId="138"/>
      <p:bldP build="whole" bldLvl="1" animBg="1" rev="0" advAuto="0" spid="388" grpId="147"/>
      <p:bldP build="whole" bldLvl="1" animBg="1" rev="0" advAuto="0" spid="371" grpId="80"/>
      <p:bldP build="whole" bldLvl="1" animBg="1" rev="0" advAuto="0" spid="400" grpId="110"/>
      <p:bldP build="whole" bldLvl="1" animBg="1" rev="0" advAuto="0" spid="349" grpId="58"/>
      <p:bldP build="whole" bldLvl="1" animBg="1" rev="0" advAuto="0" spid="370" grpId="79"/>
      <p:bldP build="whole" bldLvl="1" animBg="1" rev="0" advAuto="0" spid="309" grpId="17"/>
      <p:bldP build="whole" bldLvl="1" animBg="1" rev="0" advAuto="0" spid="352" grpId="61"/>
      <p:bldP build="whole" bldLvl="1" animBg="1" rev="0" advAuto="0" spid="299" grpId="7"/>
      <p:bldP build="whole" bldLvl="1" animBg="1" rev="0" advAuto="0" spid="314" grpId="22"/>
      <p:bldP build="whole" bldLvl="1" animBg="1" rev="0" advAuto="0" spid="386" grpId="145"/>
      <p:bldP build="whole" bldLvl="1" animBg="1" rev="0" advAuto="0" spid="290" grpId="47"/>
      <p:bldP build="whole" bldLvl="1" animBg="1" rev="0" advAuto="0" spid="351" grpId="60"/>
      <p:bldP build="whole" bldLvl="1" animBg="1" rev="0" advAuto="0" spid="373" grpId="82"/>
      <p:bldP build="whole" bldLvl="1" animBg="1" rev="0" advAuto="0" spid="337" grpId="95"/>
      <p:bldP build="whole" bldLvl="1" animBg="1" rev="0" advAuto="0" spid="317" grpId="25"/>
      <p:bldP build="whole" bldLvl="1" animBg="1" rev="0" advAuto="0" spid="315" grpId="23"/>
      <p:bldP build="whole" bldLvl="1" animBg="1" rev="0" advAuto="0" spid="402" grpId="112"/>
      <p:bldP build="whole" bldLvl="1" animBg="1" rev="0" advAuto="0" spid="425" grpId="135"/>
      <p:bldP build="whole" bldLvl="1" animBg="1" rev="0" advAuto="0" spid="424" grpId="134"/>
      <p:bldP build="whole" bldLvl="1" animBg="1" rev="0" advAuto="0" spid="433" grpId="93"/>
      <p:bldP build="whole" bldLvl="1" animBg="1" rev="0" advAuto="0" spid="311" grpId="19"/>
      <p:bldP build="whole" bldLvl="1" animBg="1" rev="0" advAuto="0" spid="397" grpId="107"/>
      <p:bldP build="whole" bldLvl="1" animBg="1" rev="0" advAuto="0" spid="318" grpId="26"/>
      <p:bldP build="whole" bldLvl="1" animBg="1" rev="0" advAuto="0" spid="432" grpId="1"/>
      <p:bldP build="whole" bldLvl="1" animBg="1" rev="0" advAuto="0" spid="345" grpId="54"/>
      <p:bldP build="whole" bldLvl="1" animBg="1" rev="0" advAuto="0" spid="367" grpId="76"/>
      <p:bldP build="whole" bldLvl="1" animBg="1" rev="0" advAuto="0" spid="344" grpId="53"/>
      <p:bldP build="whole" bldLvl="1" animBg="1" rev="0" advAuto="0" spid="326" grpId="34"/>
      <p:bldP build="whole" bldLvl="1" animBg="1" rev="0" advAuto="0" spid="329" grpId="37"/>
      <p:bldP build="whole" bldLvl="1" animBg="1" rev="0" advAuto="0" spid="410" grpId="120"/>
      <p:bldP build="whole" bldLvl="1" animBg="1" rev="0" advAuto="0" spid="429" grpId="139"/>
      <p:bldP build="whole" bldLvl="1" animBg="1" rev="0" advAuto="0" spid="375" grpId="84"/>
      <p:bldP build="whole" bldLvl="1" animBg="1" rev="0" advAuto="0" spid="339" grpId="97"/>
      <p:bldP build="whole" bldLvl="1" animBg="1" rev="0" advAuto="0" spid="346" grpId="55"/>
      <p:bldP build="whole" bldLvl="1" animBg="1" rev="0" advAuto="0" spid="312" grpId="20"/>
      <p:bldP build="whole" bldLvl="1" animBg="1" rev="0" advAuto="0" spid="336" grpId="94"/>
      <p:bldP build="whole" bldLvl="1" animBg="1" rev="0" advAuto="0" spid="434" grpId="142"/>
      <p:bldP build="whole" bldLvl="1" animBg="1" rev="0" advAuto="0" spid="335" grpId="43"/>
      <p:bldP build="whole" bldLvl="1" animBg="1" rev="0" advAuto="0" spid="338" grpId="96"/>
      <p:bldP build="whole" bldLvl="1" animBg="1" rev="0" advAuto="0" spid="322" grpId="30"/>
      <p:bldP build="whole" bldLvl="1" animBg="1" rev="0" advAuto="0" spid="431" grpId="141"/>
      <p:bldP build="whole" bldLvl="1" animBg="1" rev="0" advAuto="0" spid="389" grpId="99"/>
      <p:bldP build="whole" bldLvl="1" animBg="1" rev="0" advAuto="0" spid="419" grpId="129"/>
      <p:bldP build="whole" bldLvl="1" animBg="1" rev="0" advAuto="0" spid="380" grpId="89"/>
      <p:bldP build="whole" bldLvl="1" animBg="1" rev="0" advAuto="0" spid="287" grpId="44"/>
      <p:bldP build="whole" bldLvl="1" animBg="1" rev="0" advAuto="0" spid="342" grpId="51"/>
      <p:bldP build="whole" bldLvl="1" animBg="1" rev="0" advAuto="0" spid="331" grpId="39"/>
      <p:bldP build="whole" bldLvl="1" animBg="1" rev="0" advAuto="0" spid="306" grpId="14"/>
      <p:bldP build="whole" bldLvl="1" animBg="1" rev="0" advAuto="0" spid="340" grpId="98"/>
      <p:bldP build="whole" bldLvl="1" animBg="1" rev="0" advAuto="0" spid="408" grpId="118"/>
      <p:bldP build="whole" bldLvl="1" animBg="1" rev="0" advAuto="0" spid="313" grpId="21"/>
      <p:bldP build="whole" bldLvl="1" animBg="1" rev="0" advAuto="0" spid="365" grpId="74"/>
      <p:bldP build="whole" bldLvl="1" animBg="1" rev="0" advAuto="0" spid="348" grpId="57"/>
      <p:bldP build="whole" bldLvl="1" animBg="1" rev="0" advAuto="0" spid="411" grpId="121"/>
      <p:bldP build="whole" bldLvl="1" animBg="1" rev="0" advAuto="0" spid="332" grpId="40"/>
      <p:bldP build="whole" bldLvl="1" animBg="1" rev="0" advAuto="0" spid="301" grpId="9"/>
      <p:bldP build="whole" bldLvl="1" animBg="1" rev="0" advAuto="0" spid="319" grpId="27"/>
      <p:bldP build="whole" bldLvl="1" animBg="1" rev="0" advAuto="0" spid="372" grpId="81"/>
      <p:bldP build="whole" bldLvl="1" animBg="1" rev="0" advAuto="0" spid="420" grpId="130"/>
      <p:bldP build="whole" bldLvl="1" animBg="1" rev="0" advAuto="0" spid="409" grpId="119"/>
      <p:bldP build="whole" bldLvl="1" animBg="1" rev="0" advAuto="0" spid="399" grpId="109"/>
      <p:bldP build="whole" bldLvl="1" animBg="1" rev="0" advAuto="0" spid="304" grpId="12"/>
      <p:bldP build="whole" bldLvl="1" animBg="1" rev="0" advAuto="0" spid="300" grpId="8"/>
      <p:bldP build="whole" bldLvl="1" animBg="1" rev="0" advAuto="0" spid="374" grpId="83"/>
      <p:bldP build="whole" bldLvl="1" animBg="1" rev="0" advAuto="0" spid="305" grpId="1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95657" y="434036"/>
            <a:ext cx="6866002" cy="6010566"/>
          </a:xfrm>
          <a:prstGeom prst="rect">
            <a:avLst/>
          </a:prstGeom>
          <a:ln w="25400">
            <a:solidFill>
              <a:srgbClr val="DDDDDD"/>
            </a:solidFill>
            <a:miter lim="400000"/>
          </a:ln>
        </p:spPr>
      </p:pic>
      <p:sp>
        <p:nvSpPr>
          <p:cNvPr id="438" name="3/4 of its api."/>
          <p:cNvSpPr txBox="1"/>
          <p:nvPr/>
        </p:nvSpPr>
        <p:spPr>
          <a:xfrm>
            <a:off x="560863" y="3084829"/>
            <a:ext cx="2939734" cy="688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 defTabSz="584200">
              <a:defRPr sz="39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3/4 of its api.</a:t>
            </a:r>
          </a:p>
        </p:txBody>
      </p:sp>
      <p:sp>
        <p:nvSpPr>
          <p:cNvPr id="439" name="t3/4 of its api."/>
          <p:cNvSpPr txBox="1"/>
          <p:nvPr>
            <p:ph type="title" idx="4294967295"/>
          </p:nvPr>
        </p:nvSpPr>
        <p:spPr>
          <a:xfrm>
            <a:off x="962484" y="8089900"/>
            <a:ext cx="10464801" cy="1422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t3/4 of its api.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t3/4 of its api."/>
          <p:cNvSpPr txBox="1"/>
          <p:nvPr>
            <p:ph type="title" idx="4294967295"/>
          </p:nvPr>
        </p:nvSpPr>
        <p:spPr>
          <a:xfrm>
            <a:off x="962484" y="8089900"/>
            <a:ext cx="10464801" cy="1422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t3/4 of its api.</a:t>
            </a:r>
          </a:p>
        </p:txBody>
      </p:sp>
      <p:sp>
        <p:nvSpPr>
          <p:cNvPr id="442" name="Let’s see how it works on an auto-gen express demo"/>
          <p:cNvSpPr txBox="1"/>
          <p:nvPr/>
        </p:nvSpPr>
        <p:spPr>
          <a:xfrm>
            <a:off x="863600" y="1549400"/>
            <a:ext cx="10464800" cy="330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 defTabSz="584200">
              <a:defRPr sz="5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Let’s see how it works on an auto-gen express demo</a:t>
            </a:r>
          </a:p>
        </p:txBody>
      </p:sp>
      <p:sp>
        <p:nvSpPr>
          <p:cNvPr id="443" name="锯齿"/>
          <p:cNvSpPr/>
          <p:nvPr/>
        </p:nvSpPr>
        <p:spPr>
          <a:xfrm rot="5400000">
            <a:off x="5885977" y="5394218"/>
            <a:ext cx="420048" cy="690078"/>
          </a:xfrm>
          <a:prstGeom prst="chevron">
            <a:avLst>
              <a:gd name="adj" fmla="val 92744"/>
            </a:avLst>
          </a:prstGeom>
          <a:solidFill>
            <a:schemeClr val="accent3">
              <a:lumOff val="44000"/>
            </a:schemeClr>
          </a:solidFill>
          <a:ln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444" name="Trust me"/>
          <p:cNvSpPr txBox="1"/>
          <p:nvPr/>
        </p:nvSpPr>
        <p:spPr>
          <a:xfrm>
            <a:off x="5405925" y="5109986"/>
            <a:ext cx="138015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>
                <a:solidFill>
                  <a:schemeClr val="accent3">
                    <a:lumOff val="44000"/>
                  </a:schemeClr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1pPr>
          </a:lstStyle>
          <a:p>
            <a:pPr/>
            <a:r>
              <a:t>Trust 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601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1"/>
                            </p:stCondLst>
                            <p:childTnLst>
                              <p:par>
                                <p:cTn id="9" presetClass="entr" nodeType="afterEffect" presetSubtype="1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1" dur="601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4" grpId="1"/>
      <p:bldP build="whole" bldLvl="1" animBg="1" rev="0" advAuto="0" spid="443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t3/4 of its api."/>
          <p:cNvSpPr txBox="1"/>
          <p:nvPr>
            <p:ph type="title" idx="4294967295"/>
          </p:nvPr>
        </p:nvSpPr>
        <p:spPr>
          <a:xfrm>
            <a:off x="962484" y="8089900"/>
            <a:ext cx="10464801" cy="1422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t3/4 of its api.</a:t>
            </a:r>
          </a:p>
        </p:txBody>
      </p:sp>
      <p:sp>
        <p:nvSpPr>
          <p:cNvPr id="447" name="How could code like this help?"/>
          <p:cNvSpPr txBox="1"/>
          <p:nvPr/>
        </p:nvSpPr>
        <p:spPr>
          <a:xfrm>
            <a:off x="863600" y="1909266"/>
            <a:ext cx="10464800" cy="2307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 defTabSz="584200">
              <a:defRPr sz="5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How could code like this help?</a:t>
            </a:r>
          </a:p>
        </p:txBody>
      </p:sp>
      <p:sp>
        <p:nvSpPr>
          <p:cNvPr id="448" name="锯齿"/>
          <p:cNvSpPr/>
          <p:nvPr/>
        </p:nvSpPr>
        <p:spPr>
          <a:xfrm rot="5400000">
            <a:off x="5885977" y="5394218"/>
            <a:ext cx="420048" cy="690078"/>
          </a:xfrm>
          <a:prstGeom prst="chevron">
            <a:avLst>
              <a:gd name="adj" fmla="val 92744"/>
            </a:avLst>
          </a:prstGeom>
          <a:solidFill>
            <a:schemeClr val="accent3">
              <a:lumOff val="44000"/>
            </a:schemeClr>
          </a:solidFill>
          <a:ln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449" name="Trust me"/>
          <p:cNvSpPr txBox="1"/>
          <p:nvPr/>
        </p:nvSpPr>
        <p:spPr>
          <a:xfrm>
            <a:off x="5405925" y="5109986"/>
            <a:ext cx="138015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>
                <a:solidFill>
                  <a:schemeClr val="accent3">
                    <a:lumOff val="44000"/>
                  </a:schemeClr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1pPr>
          </a:lstStyle>
          <a:p>
            <a:pPr/>
            <a:r>
              <a:t>Trust 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7" dur="601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1"/>
                            </p:stCondLst>
                            <p:childTnLst>
                              <p:par>
                                <p:cTn id="9" presetClass="entr" nodeType="afterEffect" presetSubtype="1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1" dur="601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9" grpId="1"/>
      <p:bldP build="whole" bldLvl="1" animBg="1" rev="0" advAuto="0" spid="448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art one"/>
          <p:cNvSpPr txBox="1"/>
          <p:nvPr/>
        </p:nvSpPr>
        <p:spPr>
          <a:xfrm>
            <a:off x="4656666" y="2070075"/>
            <a:ext cx="2878669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200">
                <a:solidFill>
                  <a:schemeClr val="accent3">
                    <a:lumOff val="44000"/>
                  </a:schemeClr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1pPr>
          </a:lstStyle>
          <a:p>
            <a:pPr/>
            <a:r>
              <a:t>Part one</a:t>
            </a:r>
          </a:p>
        </p:txBody>
      </p:sp>
      <p:grpSp>
        <p:nvGrpSpPr>
          <p:cNvPr id="454" name="成组"/>
          <p:cNvGrpSpPr/>
          <p:nvPr/>
        </p:nvGrpSpPr>
        <p:grpSpPr>
          <a:xfrm>
            <a:off x="3648329" y="2444569"/>
            <a:ext cx="4895341" cy="1094285"/>
            <a:chOff x="0" y="0"/>
            <a:chExt cx="4895340" cy="1094283"/>
          </a:xfrm>
        </p:grpSpPr>
        <p:sp>
          <p:nvSpPr>
            <p:cNvPr id="452" name="线条"/>
            <p:cNvSpPr/>
            <p:nvPr/>
          </p:nvSpPr>
          <p:spPr>
            <a:xfrm>
              <a:off x="3887004" y="0"/>
              <a:ext cx="1008337" cy="1094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6703" y="21600"/>
                  </a:lnTo>
                </a:path>
              </a:pathLst>
            </a:custGeom>
            <a:noFill/>
            <a:ln w="6350" cap="flat">
              <a:solidFill>
                <a:schemeClr val="accent3">
                  <a:lumOff val="44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3" name="线条"/>
            <p:cNvSpPr/>
            <p:nvPr/>
          </p:nvSpPr>
          <p:spPr>
            <a:xfrm flipH="1">
              <a:off x="-1" y="0"/>
              <a:ext cx="1008339" cy="1094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6703" y="21600"/>
                  </a:lnTo>
                </a:path>
              </a:pathLst>
            </a:custGeom>
            <a:noFill/>
            <a:ln w="6350" cap="flat">
              <a:solidFill>
                <a:schemeClr val="accent3">
                  <a:lumOff val="44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455" name="线条"/>
          <p:cNvSpPr/>
          <p:nvPr/>
        </p:nvSpPr>
        <p:spPr>
          <a:xfrm flipH="1">
            <a:off x="3306859" y="3929789"/>
            <a:ext cx="1303559" cy="722575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56" name="线条"/>
          <p:cNvSpPr/>
          <p:nvPr/>
        </p:nvSpPr>
        <p:spPr>
          <a:xfrm flipH="1">
            <a:off x="2566439" y="3944256"/>
            <a:ext cx="2552200" cy="1414705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57" name="线条"/>
          <p:cNvSpPr/>
          <p:nvPr/>
        </p:nvSpPr>
        <p:spPr>
          <a:xfrm flipH="1">
            <a:off x="7388773" y="908721"/>
            <a:ext cx="2233592" cy="1238100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58" name="线条"/>
          <p:cNvSpPr/>
          <p:nvPr/>
        </p:nvSpPr>
        <p:spPr>
          <a:xfrm flipH="1">
            <a:off x="7896201" y="1733013"/>
            <a:ext cx="893680" cy="495376"/>
          </a:xfrm>
          <a:prstGeom prst="line">
            <a:avLst/>
          </a:prstGeom>
          <a:ln w="12700"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59" name="锯齿"/>
          <p:cNvSpPr/>
          <p:nvPr/>
        </p:nvSpPr>
        <p:spPr>
          <a:xfrm rot="5400000">
            <a:off x="5885977" y="5394218"/>
            <a:ext cx="420048" cy="690078"/>
          </a:xfrm>
          <a:prstGeom prst="chevron">
            <a:avLst>
              <a:gd name="adj" fmla="val 92744"/>
            </a:avLst>
          </a:prstGeom>
          <a:solidFill>
            <a:schemeClr val="accent3">
              <a:lumOff val="44000"/>
            </a:schemeClr>
          </a:solidFill>
          <a:ln>
            <a:solidFill>
              <a:schemeClr val="accent3">
                <a:lumOff val="44000"/>
              </a:schemeClr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460" name="Trust me"/>
          <p:cNvSpPr txBox="1"/>
          <p:nvPr/>
        </p:nvSpPr>
        <p:spPr>
          <a:xfrm>
            <a:off x="5405925" y="5109986"/>
            <a:ext cx="138015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>
                <a:solidFill>
                  <a:schemeClr val="accent3">
                    <a:lumOff val="44000"/>
                  </a:schemeClr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1pPr>
          </a:lstStyle>
          <a:p>
            <a:pPr/>
            <a:r>
              <a:t>Trust me</a:t>
            </a:r>
          </a:p>
        </p:txBody>
      </p:sp>
      <p:sp>
        <p:nvSpPr>
          <p:cNvPr id="461" name="Monitoring…"/>
          <p:cNvSpPr txBox="1"/>
          <p:nvPr/>
        </p:nvSpPr>
        <p:spPr>
          <a:xfrm>
            <a:off x="4443627" y="3064669"/>
            <a:ext cx="3556465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4900">
                <a:solidFill>
                  <a:schemeClr val="accent3">
                    <a:lumOff val="44000"/>
                  </a:schemeClr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Monitoring…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202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2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2102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04"/>
                            </p:stCondLst>
                            <p:childTnLst>
                              <p:par>
                                <p:cTn id="13" presetClass="entr" nodeType="afterEffect" presetSubtype="4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id="15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804"/>
                            </p:stCondLst>
                            <p:childTnLst>
                              <p:par>
                                <p:cTn id="17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9" dur="601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405"/>
                            </p:stCondLst>
                            <p:childTnLst>
                              <p:par>
                                <p:cTn id="21" presetClass="entr" nodeType="after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3" dur="601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6"/>
                            </p:stCondLst>
                            <p:childTnLst>
                              <p:par>
                                <p:cTn id="25" presetClass="entr" nodeType="afterEffect" presetSubtype="2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27" dur="601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607"/>
                            </p:stCondLst>
                            <p:childTnLst>
                              <p:par>
                                <p:cTn id="29" presetClass="entr" nodeType="afterEffect" presetSubtype="2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31" dur="601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208"/>
                            </p:stCondLst>
                            <p:childTnLst>
                              <p:par>
                                <p:cTn id="33" presetClass="entr" nodeType="afterEffect" presetSubtype="1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35" dur="601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809"/>
                            </p:stCondLst>
                            <p:childTnLst>
                              <p:par>
                                <p:cTn id="37" presetClass="entr" nodeType="afterEffect" presetSubtype="1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39" dur="601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55" grpId="6"/>
      <p:bldP build="whole" bldLvl="1" animBg="1" rev="0" advAuto="0" spid="461" grpId="3"/>
      <p:bldP build="whole" bldLvl="1" animBg="1" rev="0" advAuto="0" spid="456" grpId="7"/>
      <p:bldP build="whole" bldLvl="1" animBg="1" rev="0" advAuto="0" spid="451" grpId="1"/>
      <p:bldP build="whole" bldLvl="1" animBg="1" rev="0" advAuto="0" spid="454" grpId="2"/>
      <p:bldP build="whole" bldLvl="1" animBg="1" rev="0" advAuto="0" spid="458" grpId="5"/>
      <p:bldP build="whole" bldLvl="1" animBg="1" rev="0" advAuto="0" spid="460" grpId="8"/>
      <p:bldP build="whole" bldLvl="1" animBg="1" rev="0" advAuto="0" spid="459" grpId="9"/>
      <p:bldP build="whole" bldLvl="1" animBg="1" rev="0" advAuto="0" spid="457" grpId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t3/4 of its api."/>
          <p:cNvSpPr txBox="1"/>
          <p:nvPr>
            <p:ph type="title" idx="4294967295"/>
          </p:nvPr>
        </p:nvSpPr>
        <p:spPr>
          <a:xfrm>
            <a:off x="962484" y="8089900"/>
            <a:ext cx="10464801" cy="1422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t3/4 of its api.</a:t>
            </a:r>
          </a:p>
        </p:txBody>
      </p:sp>
      <p:sp>
        <p:nvSpPr>
          <p:cNvPr id="464" name="Find out potential infinity loops"/>
          <p:cNvSpPr txBox="1"/>
          <p:nvPr/>
        </p:nvSpPr>
        <p:spPr>
          <a:xfrm>
            <a:off x="1193800" y="567350"/>
            <a:ext cx="10464800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 defTabSz="584200">
              <a:defRPr sz="53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Find out potential infinity loops</a:t>
            </a:r>
          </a:p>
        </p:txBody>
      </p:sp>
      <p:sp>
        <p:nvSpPr>
          <p:cNvPr id="465" name="3.File access which might be unecessary"/>
          <p:cNvSpPr txBox="1"/>
          <p:nvPr>
            <p:ph type="body" sz="quarter" idx="4294967295"/>
          </p:nvPr>
        </p:nvSpPr>
        <p:spPr>
          <a:xfrm>
            <a:off x="3135528" y="5389043"/>
            <a:ext cx="8994344" cy="914560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algn="ctr" defTabSz="584200">
              <a:lnSpc>
                <a:spcPct val="200000"/>
              </a:lnSpc>
              <a:spcBef>
                <a:spcPts val="0"/>
              </a:spcBef>
              <a:buSzTx/>
              <a:buFontTx/>
              <a:buNone/>
              <a:defRPr sz="3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3.File access which might be unecessary</a:t>
            </a:r>
          </a:p>
        </p:txBody>
      </p:sp>
      <p:sp>
        <p:nvSpPr>
          <p:cNvPr id="466" name="1.Heart-beats on connections to databases."/>
          <p:cNvSpPr txBox="1"/>
          <p:nvPr/>
        </p:nvSpPr>
        <p:spPr>
          <a:xfrm>
            <a:off x="3753815" y="2701246"/>
            <a:ext cx="8085431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 defTabSz="584200">
              <a:lnSpc>
                <a:spcPct val="200000"/>
              </a:lnSpc>
              <a:defRPr sz="3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1.Heart-beats on connections to databases.</a:t>
            </a:r>
          </a:p>
        </p:txBody>
      </p:sp>
      <p:sp>
        <p:nvSpPr>
          <p:cNvPr id="467" name="2.IPC data sync, which kue actually dose."/>
          <p:cNvSpPr txBox="1"/>
          <p:nvPr/>
        </p:nvSpPr>
        <p:spPr>
          <a:xfrm>
            <a:off x="4217669" y="4098428"/>
            <a:ext cx="7693661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 defTabSz="584200">
              <a:lnSpc>
                <a:spcPct val="200000"/>
              </a:lnSpc>
              <a:defRPr sz="3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2.IPC data sync, which kue actually dose.</a:t>
            </a:r>
          </a:p>
        </p:txBody>
      </p:sp>
      <p:sp>
        <p:nvSpPr>
          <p:cNvPr id="468" name="形状"/>
          <p:cNvSpPr/>
          <p:nvPr/>
        </p:nvSpPr>
        <p:spPr>
          <a:xfrm rot="5400000">
            <a:off x="1000601" y="3301523"/>
            <a:ext cx="3765105" cy="1883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69" y="21600"/>
                </a:moveTo>
                <a:cubicBezTo>
                  <a:pt x="269" y="9966"/>
                  <a:pt x="4983" y="538"/>
                  <a:pt x="10800" y="538"/>
                </a:cubicBezTo>
                <a:cubicBezTo>
                  <a:pt x="16616" y="536"/>
                  <a:pt x="21330" y="9966"/>
                  <a:pt x="21331" y="21598"/>
                </a:cubicBezTo>
                <a:lnTo>
                  <a:pt x="21600" y="21600"/>
                </a:lnTo>
                <a:cubicBezTo>
                  <a:pt x="21600" y="9670"/>
                  <a:pt x="16764" y="0"/>
                  <a:pt x="10800" y="0"/>
                </a:cubicBezTo>
                <a:cubicBezTo>
                  <a:pt x="4835" y="0"/>
                  <a:pt x="0" y="9670"/>
                  <a:pt x="0" y="21600"/>
                </a:cubicBezTo>
                <a:lnTo>
                  <a:pt x="269" y="21600"/>
                </a:lnTo>
                <a:close/>
              </a:path>
            </a:pathLst>
          </a:custGeom>
          <a:solidFill>
            <a:srgbClr val="F2F2F2">
              <a:alpha val="39999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69" name="圆形"/>
          <p:cNvSpPr/>
          <p:nvPr/>
        </p:nvSpPr>
        <p:spPr>
          <a:xfrm>
            <a:off x="2944811" y="2747169"/>
            <a:ext cx="512765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70" name="圆形"/>
          <p:cNvSpPr/>
          <p:nvPr/>
        </p:nvSpPr>
        <p:spPr>
          <a:xfrm>
            <a:off x="3570966" y="3986782"/>
            <a:ext cx="512763" cy="512765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71" name="圆形"/>
          <p:cNvSpPr/>
          <p:nvPr/>
        </p:nvSpPr>
        <p:spPr>
          <a:xfrm>
            <a:off x="2944812" y="5373687"/>
            <a:ext cx="512763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474" name="成组"/>
          <p:cNvGrpSpPr/>
          <p:nvPr/>
        </p:nvGrpSpPr>
        <p:grpSpPr>
          <a:xfrm>
            <a:off x="373062" y="2824163"/>
            <a:ext cx="2838005" cy="2838004"/>
            <a:chOff x="0" y="0"/>
            <a:chExt cx="2838003" cy="2838003"/>
          </a:xfrm>
        </p:grpSpPr>
        <p:sp>
          <p:nvSpPr>
            <p:cNvPr id="472" name="圆形"/>
            <p:cNvSpPr/>
            <p:nvPr/>
          </p:nvSpPr>
          <p:spPr>
            <a:xfrm>
              <a:off x="-1" y="-1"/>
              <a:ext cx="2838005" cy="2838005"/>
            </a:xfrm>
            <a:prstGeom prst="ellipse">
              <a:avLst/>
            </a:prstGeom>
            <a:solidFill>
              <a:srgbClr val="F2F2F2">
                <a:alpha val="3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pic>
          <p:nvPicPr>
            <p:cNvPr id="473" name="30.jpg" descr="30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888" t="36929" r="15495" b="2575"/>
            <a:stretch>
              <a:fillRect/>
            </a:stretch>
          </p:blipFill>
          <p:spPr>
            <a:xfrm>
              <a:off x="159201" y="159118"/>
              <a:ext cx="2519595" cy="25196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41" y="0"/>
                  </a:moveTo>
                  <a:cubicBezTo>
                    <a:pt x="7322" y="0"/>
                    <a:pt x="4803" y="1006"/>
                    <a:pt x="2882" y="3017"/>
                  </a:cubicBezTo>
                  <a:cubicBezTo>
                    <a:pt x="-961" y="7038"/>
                    <a:pt x="-961" y="13557"/>
                    <a:pt x="2882" y="17579"/>
                  </a:cubicBezTo>
                  <a:cubicBezTo>
                    <a:pt x="6725" y="21600"/>
                    <a:pt x="12953" y="21600"/>
                    <a:pt x="16796" y="17579"/>
                  </a:cubicBezTo>
                  <a:cubicBezTo>
                    <a:pt x="20639" y="13557"/>
                    <a:pt x="20639" y="7038"/>
                    <a:pt x="16796" y="3017"/>
                  </a:cubicBezTo>
                  <a:cubicBezTo>
                    <a:pt x="14875" y="1006"/>
                    <a:pt x="12359" y="0"/>
                    <a:pt x="984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  <p:grpSp>
        <p:nvGrpSpPr>
          <p:cNvPr id="477" name="成组"/>
          <p:cNvGrpSpPr/>
          <p:nvPr/>
        </p:nvGrpSpPr>
        <p:grpSpPr>
          <a:xfrm>
            <a:off x="3559853" y="3973289"/>
            <a:ext cx="534988" cy="539751"/>
            <a:chOff x="0" y="0"/>
            <a:chExt cx="534987" cy="539750"/>
          </a:xfrm>
        </p:grpSpPr>
        <p:sp>
          <p:nvSpPr>
            <p:cNvPr id="475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476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480" name="成组"/>
          <p:cNvGrpSpPr/>
          <p:nvPr/>
        </p:nvGrpSpPr>
        <p:grpSpPr>
          <a:xfrm>
            <a:off x="2933700" y="5360193"/>
            <a:ext cx="534988" cy="539751"/>
            <a:chOff x="0" y="0"/>
            <a:chExt cx="534987" cy="539750"/>
          </a:xfrm>
        </p:grpSpPr>
        <p:sp>
          <p:nvSpPr>
            <p:cNvPr id="478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479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483" name="成组"/>
          <p:cNvGrpSpPr/>
          <p:nvPr/>
        </p:nvGrpSpPr>
        <p:grpSpPr>
          <a:xfrm>
            <a:off x="2933700" y="2747169"/>
            <a:ext cx="534988" cy="539751"/>
            <a:chOff x="0" y="0"/>
            <a:chExt cx="534987" cy="539750"/>
          </a:xfrm>
        </p:grpSpPr>
        <p:sp>
          <p:nvSpPr>
            <p:cNvPr id="481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482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4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Class="entr" nodeType="afterEffect" presetSubtype="1" presetID="22" grpId="3" fill="hold">
                                  <p:stCondLst>
                                    <p:cond delay="7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5" dur="35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25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5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95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25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200"/>
                            </p:stCondLst>
                            <p:childTnLst>
                              <p:par>
                                <p:cTn id="33" presetClass="entr" nodeType="afterEffect" presetID="9" grpId="8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300"/>
                            </p:stCondLst>
                            <p:childTnLst>
                              <p:par>
                                <p:cTn id="37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" dur="25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click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" dur="10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9"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click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4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67" grpId="11"/>
      <p:bldP build="whole" bldLvl="1" animBg="1" rev="0" advAuto="0" spid="469" grpId="4"/>
      <p:bldP build="whole" bldLvl="1" animBg="1" rev="0" advAuto="0" spid="466" grpId="10"/>
      <p:bldP build="whole" bldLvl="1" animBg="1" rev="0" advAuto="0" spid="477" grpId="7"/>
      <p:bldP build="whole" bldLvl="1" animBg="1" rev="0" advAuto="0" spid="471" grpId="8"/>
      <p:bldP build="whole" bldLvl="1" animBg="1" rev="0" advAuto="0" spid="464" grpId="1"/>
      <p:bldP build="whole" bldLvl="1" animBg="1" rev="0" advAuto="0" spid="465" grpId="12"/>
      <p:bldP build="whole" bldLvl="1" animBg="1" rev="0" advAuto="0" spid="468" grpId="3"/>
      <p:bldP build="whole" bldLvl="1" animBg="1" rev="0" advAuto="0" spid="474" grpId="2"/>
      <p:bldP build="whole" bldLvl="1" animBg="1" rev="0" advAuto="0" spid="480" grpId="9"/>
      <p:bldP build="whole" bldLvl="1" animBg="1" rev="0" advAuto="0" spid="470" grpId="6"/>
      <p:bldP build="whole" bldLvl="1" animBg="1" rev="0" advAuto="0" spid="483" grpId="5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t3/4 of its api."/>
          <p:cNvSpPr txBox="1"/>
          <p:nvPr>
            <p:ph type="title" idx="4294967295"/>
          </p:nvPr>
        </p:nvSpPr>
        <p:spPr>
          <a:xfrm>
            <a:off x="962484" y="8089900"/>
            <a:ext cx="10464801" cy="1422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t3/4 of its api.</a:t>
            </a:r>
          </a:p>
        </p:txBody>
      </p:sp>
      <p:sp>
        <p:nvSpPr>
          <p:cNvPr id="486" name="Evaluate how heavy your app is under certain load"/>
          <p:cNvSpPr txBox="1"/>
          <p:nvPr/>
        </p:nvSpPr>
        <p:spPr>
          <a:xfrm>
            <a:off x="727315" y="55964"/>
            <a:ext cx="10737370" cy="2307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84200">
              <a:defRPr sz="50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Evaluate how heavy your app is under certain load</a:t>
            </a:r>
          </a:p>
        </p:txBody>
      </p:sp>
      <p:sp>
        <p:nvSpPr>
          <p:cNvPr id="487" name="1. Does you app get too busy even on zero load?"/>
          <p:cNvSpPr txBox="1"/>
          <p:nvPr>
            <p:ph type="body" sz="quarter" idx="4294967295"/>
          </p:nvPr>
        </p:nvSpPr>
        <p:spPr>
          <a:xfrm>
            <a:off x="3777895" y="2540000"/>
            <a:ext cx="6811036" cy="1213843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1. Does you app get too busy even on zero load?</a:t>
            </a:r>
          </a:p>
        </p:txBody>
      </p:sp>
      <p:sp>
        <p:nvSpPr>
          <p:cNvPr id="488" name="2.Or maybe too many hangup timers?"/>
          <p:cNvSpPr txBox="1"/>
          <p:nvPr/>
        </p:nvSpPr>
        <p:spPr>
          <a:xfrm>
            <a:off x="4430928" y="4057744"/>
            <a:ext cx="6969862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584200">
              <a:defRPr sz="3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2.Or maybe too many hangup timers?</a:t>
            </a:r>
          </a:p>
        </p:txBody>
      </p:sp>
      <p:sp>
        <p:nvSpPr>
          <p:cNvPr id="489" name="3.Performance down on high load?"/>
          <p:cNvSpPr txBox="1"/>
          <p:nvPr/>
        </p:nvSpPr>
        <p:spPr>
          <a:xfrm>
            <a:off x="3810953" y="5634851"/>
            <a:ext cx="6465520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584200">
              <a:defRPr sz="3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3.Performance down on high load?</a:t>
            </a:r>
          </a:p>
        </p:txBody>
      </p:sp>
      <p:sp>
        <p:nvSpPr>
          <p:cNvPr id="490" name="形状"/>
          <p:cNvSpPr/>
          <p:nvPr/>
        </p:nvSpPr>
        <p:spPr>
          <a:xfrm rot="5400000">
            <a:off x="1000601" y="3428523"/>
            <a:ext cx="3765105" cy="1883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69" y="21600"/>
                </a:moveTo>
                <a:cubicBezTo>
                  <a:pt x="269" y="9966"/>
                  <a:pt x="4983" y="538"/>
                  <a:pt x="10800" y="538"/>
                </a:cubicBezTo>
                <a:cubicBezTo>
                  <a:pt x="16616" y="536"/>
                  <a:pt x="21330" y="9966"/>
                  <a:pt x="21331" y="21598"/>
                </a:cubicBezTo>
                <a:lnTo>
                  <a:pt x="21600" y="21600"/>
                </a:lnTo>
                <a:cubicBezTo>
                  <a:pt x="21600" y="9670"/>
                  <a:pt x="16764" y="0"/>
                  <a:pt x="10800" y="0"/>
                </a:cubicBezTo>
                <a:cubicBezTo>
                  <a:pt x="4835" y="0"/>
                  <a:pt x="0" y="9670"/>
                  <a:pt x="0" y="21600"/>
                </a:cubicBezTo>
                <a:lnTo>
                  <a:pt x="269" y="21600"/>
                </a:lnTo>
                <a:close/>
              </a:path>
            </a:pathLst>
          </a:custGeom>
          <a:solidFill>
            <a:srgbClr val="F2F2F2">
              <a:alpha val="39999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91" name="圆形"/>
          <p:cNvSpPr/>
          <p:nvPr/>
        </p:nvSpPr>
        <p:spPr>
          <a:xfrm>
            <a:off x="2843211" y="2671763"/>
            <a:ext cx="512765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92" name="圆形"/>
          <p:cNvSpPr/>
          <p:nvPr/>
        </p:nvSpPr>
        <p:spPr>
          <a:xfrm>
            <a:off x="3570966" y="4113782"/>
            <a:ext cx="512763" cy="512765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93" name="圆形"/>
          <p:cNvSpPr/>
          <p:nvPr/>
        </p:nvSpPr>
        <p:spPr>
          <a:xfrm>
            <a:off x="2843212" y="5526087"/>
            <a:ext cx="512763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496" name="成组"/>
          <p:cNvGrpSpPr/>
          <p:nvPr/>
        </p:nvGrpSpPr>
        <p:grpSpPr>
          <a:xfrm>
            <a:off x="3559853" y="4100289"/>
            <a:ext cx="534988" cy="539751"/>
            <a:chOff x="0" y="0"/>
            <a:chExt cx="534987" cy="539750"/>
          </a:xfrm>
        </p:grpSpPr>
        <p:sp>
          <p:nvSpPr>
            <p:cNvPr id="494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495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499" name="成组"/>
          <p:cNvGrpSpPr/>
          <p:nvPr/>
        </p:nvGrpSpPr>
        <p:grpSpPr>
          <a:xfrm>
            <a:off x="2832100" y="5512593"/>
            <a:ext cx="534988" cy="539751"/>
            <a:chOff x="0" y="0"/>
            <a:chExt cx="534987" cy="539750"/>
          </a:xfrm>
        </p:grpSpPr>
        <p:sp>
          <p:nvSpPr>
            <p:cNvPr id="497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498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02" name="成组"/>
          <p:cNvGrpSpPr/>
          <p:nvPr/>
        </p:nvGrpSpPr>
        <p:grpSpPr>
          <a:xfrm>
            <a:off x="2832100" y="2658269"/>
            <a:ext cx="534988" cy="539751"/>
            <a:chOff x="0" y="0"/>
            <a:chExt cx="534987" cy="539750"/>
          </a:xfrm>
        </p:grpSpPr>
        <p:sp>
          <p:nvSpPr>
            <p:cNvPr id="500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01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05" name="成组"/>
          <p:cNvGrpSpPr/>
          <p:nvPr/>
        </p:nvGrpSpPr>
        <p:grpSpPr>
          <a:xfrm>
            <a:off x="385762" y="2951163"/>
            <a:ext cx="2838004" cy="2838004"/>
            <a:chOff x="0" y="0"/>
            <a:chExt cx="2838003" cy="2838003"/>
          </a:xfrm>
        </p:grpSpPr>
        <p:sp>
          <p:nvSpPr>
            <p:cNvPr id="503" name="圆形"/>
            <p:cNvSpPr/>
            <p:nvPr/>
          </p:nvSpPr>
          <p:spPr>
            <a:xfrm>
              <a:off x="-1" y="-1"/>
              <a:ext cx="2838005" cy="2838005"/>
            </a:xfrm>
            <a:prstGeom prst="ellipse">
              <a:avLst/>
            </a:prstGeom>
            <a:solidFill>
              <a:srgbClr val="F2F2F2">
                <a:alpha val="3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pic>
          <p:nvPicPr>
            <p:cNvPr id="504" name="30.jpg" descr="30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888" t="36929" r="15495" b="2575"/>
            <a:stretch>
              <a:fillRect/>
            </a:stretch>
          </p:blipFill>
          <p:spPr>
            <a:xfrm>
              <a:off x="159201" y="159118"/>
              <a:ext cx="2519595" cy="25196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41" y="0"/>
                  </a:moveTo>
                  <a:cubicBezTo>
                    <a:pt x="7322" y="0"/>
                    <a:pt x="4803" y="1006"/>
                    <a:pt x="2882" y="3017"/>
                  </a:cubicBezTo>
                  <a:cubicBezTo>
                    <a:pt x="-961" y="7038"/>
                    <a:pt x="-961" y="13557"/>
                    <a:pt x="2882" y="17579"/>
                  </a:cubicBezTo>
                  <a:cubicBezTo>
                    <a:pt x="6725" y="21600"/>
                    <a:pt x="12953" y="21600"/>
                    <a:pt x="16796" y="17579"/>
                  </a:cubicBezTo>
                  <a:cubicBezTo>
                    <a:pt x="20639" y="13557"/>
                    <a:pt x="20639" y="7038"/>
                    <a:pt x="16796" y="3017"/>
                  </a:cubicBezTo>
                  <a:cubicBezTo>
                    <a:pt x="14875" y="1006"/>
                    <a:pt x="12359" y="0"/>
                    <a:pt x="984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4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Class="entr" nodeType="afterEffect" presetSubtype="1" presetID="22" grpId="3" fill="hold">
                                  <p:stCondLst>
                                    <p:cond delay="7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5" dur="35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25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5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95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25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200"/>
                            </p:stCondLst>
                            <p:childTnLst>
                              <p:par>
                                <p:cTn id="33" presetClass="entr" nodeType="afterEffect" presetID="9" grpId="8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300"/>
                            </p:stCondLst>
                            <p:childTnLst>
                              <p:par>
                                <p:cTn id="37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" dur="25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click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" dur="10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9" dur="1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click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4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93" grpId="8"/>
      <p:bldP build="whole" bldLvl="1" animBg="1" rev="0" advAuto="0" spid="486" grpId="1"/>
      <p:bldP build="whole" bldLvl="1" animBg="1" rev="0" advAuto="0" spid="487" grpId="10"/>
      <p:bldP build="whole" bldLvl="1" animBg="1" rev="0" advAuto="0" spid="492" grpId="6"/>
      <p:bldP build="whole" bldLvl="1" animBg="1" rev="0" advAuto="0" spid="496" grpId="7"/>
      <p:bldP build="whole" bldLvl="1" animBg="1" rev="0" advAuto="0" spid="502" grpId="5"/>
      <p:bldP build="whole" bldLvl="1" animBg="1" rev="0" advAuto="0" spid="489" grpId="12"/>
      <p:bldP build="whole" bldLvl="1" animBg="1" rev="0" advAuto="0" spid="490" grpId="3"/>
      <p:bldP build="whole" bldLvl="1" animBg="1" rev="0" advAuto="0" spid="491" grpId="4"/>
      <p:bldP build="whole" bldLvl="1" animBg="1" rev="0" advAuto="0" spid="505" grpId="2"/>
      <p:bldP build="whole" bldLvl="1" animBg="1" rev="0" advAuto="0" spid="499" grpId="9"/>
      <p:bldP build="whole" bldLvl="1" animBg="1" rev="0" advAuto="0" spid="488" grpId="1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3/4 of its api."/>
          <p:cNvSpPr txBox="1"/>
          <p:nvPr>
            <p:ph type="title" idx="4294967295"/>
          </p:nvPr>
        </p:nvSpPr>
        <p:spPr>
          <a:xfrm>
            <a:off x="962484" y="8089900"/>
            <a:ext cx="10464801" cy="1422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584200">
              <a:lnSpc>
                <a:spcPct val="100000"/>
              </a:lnSpc>
              <a:defRPr sz="56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t3/4 of its api.</a:t>
            </a:r>
          </a:p>
        </p:txBody>
      </p:sp>
      <p:sp>
        <p:nvSpPr>
          <p:cNvPr id="508" name="Best at catching hanging timers"/>
          <p:cNvSpPr txBox="1"/>
          <p:nvPr/>
        </p:nvSpPr>
        <p:spPr>
          <a:xfrm>
            <a:off x="172224" y="-76696"/>
            <a:ext cx="12045321" cy="23071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 defTabSz="584200">
              <a:defRPr sz="52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Best at catching hanging timers </a:t>
            </a:r>
          </a:p>
        </p:txBody>
      </p:sp>
      <p:sp>
        <p:nvSpPr>
          <p:cNvPr id="509" name="It works great if you already found times taking too much memory or causing a memory leak through v8 dump."/>
          <p:cNvSpPr txBox="1"/>
          <p:nvPr>
            <p:ph type="body" sz="half" idx="4294967295"/>
          </p:nvPr>
        </p:nvSpPr>
        <p:spPr>
          <a:xfrm>
            <a:off x="4059943" y="4800600"/>
            <a:ext cx="7618279" cy="2342040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1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It works great if you already found times taking too much memory or causing a memory leak through v8 dump.</a:t>
            </a:r>
          </a:p>
        </p:txBody>
      </p:sp>
      <p:sp>
        <p:nvSpPr>
          <p:cNvPr id="510" name="By simply register timers on init()  and unregister them on destory(), you could check hanging timers any time you want."/>
          <p:cNvSpPr txBox="1"/>
          <p:nvPr/>
        </p:nvSpPr>
        <p:spPr>
          <a:xfrm>
            <a:off x="3910329" y="2047399"/>
            <a:ext cx="8112025" cy="192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584200">
              <a:defRPr sz="3000">
                <a:solidFill>
                  <a:schemeClr val="accent3">
                    <a:lumOff val="44000"/>
                  </a:schemeClr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By simply register timers on init()  and unregister them on destory(), you could check hanging timers any time you want.</a:t>
            </a:r>
          </a:p>
        </p:txBody>
      </p:sp>
      <p:sp>
        <p:nvSpPr>
          <p:cNvPr id="511" name="形状"/>
          <p:cNvSpPr/>
          <p:nvPr/>
        </p:nvSpPr>
        <p:spPr>
          <a:xfrm rot="5400000">
            <a:off x="1000601" y="3047523"/>
            <a:ext cx="3765105" cy="1883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69" y="21600"/>
                </a:moveTo>
                <a:cubicBezTo>
                  <a:pt x="269" y="9966"/>
                  <a:pt x="4983" y="538"/>
                  <a:pt x="10800" y="538"/>
                </a:cubicBezTo>
                <a:cubicBezTo>
                  <a:pt x="16616" y="536"/>
                  <a:pt x="21330" y="9966"/>
                  <a:pt x="21331" y="21598"/>
                </a:cubicBezTo>
                <a:lnTo>
                  <a:pt x="21600" y="21600"/>
                </a:lnTo>
                <a:cubicBezTo>
                  <a:pt x="21600" y="9670"/>
                  <a:pt x="16764" y="0"/>
                  <a:pt x="10800" y="0"/>
                </a:cubicBezTo>
                <a:cubicBezTo>
                  <a:pt x="4835" y="0"/>
                  <a:pt x="0" y="9670"/>
                  <a:pt x="0" y="21600"/>
                </a:cubicBezTo>
                <a:lnTo>
                  <a:pt x="269" y="21600"/>
                </a:lnTo>
                <a:close/>
              </a:path>
            </a:pathLst>
          </a:custGeom>
          <a:solidFill>
            <a:srgbClr val="F2F2F2">
              <a:alpha val="39999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12" name="圆形"/>
          <p:cNvSpPr/>
          <p:nvPr/>
        </p:nvSpPr>
        <p:spPr>
          <a:xfrm>
            <a:off x="3020471" y="2455863"/>
            <a:ext cx="512765" cy="5127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513" name="圆形"/>
          <p:cNvSpPr/>
          <p:nvPr/>
        </p:nvSpPr>
        <p:spPr>
          <a:xfrm>
            <a:off x="3164566" y="4890294"/>
            <a:ext cx="512763" cy="512765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chemeClr val="accent3">
                    <a:lumOff val="44000"/>
                  </a:schemeClr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516" name="成组"/>
          <p:cNvGrpSpPr/>
          <p:nvPr/>
        </p:nvGrpSpPr>
        <p:grpSpPr>
          <a:xfrm>
            <a:off x="3153453" y="4890294"/>
            <a:ext cx="534988" cy="539751"/>
            <a:chOff x="0" y="0"/>
            <a:chExt cx="534987" cy="539750"/>
          </a:xfrm>
        </p:grpSpPr>
        <p:sp>
          <p:nvSpPr>
            <p:cNvPr id="514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15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19" name="成组"/>
          <p:cNvGrpSpPr/>
          <p:nvPr/>
        </p:nvGrpSpPr>
        <p:grpSpPr>
          <a:xfrm>
            <a:off x="3009360" y="2442369"/>
            <a:ext cx="534988" cy="539751"/>
            <a:chOff x="0" y="0"/>
            <a:chExt cx="534987" cy="539750"/>
          </a:xfrm>
        </p:grpSpPr>
        <p:sp>
          <p:nvSpPr>
            <p:cNvPr id="517" name="形状"/>
            <p:cNvSpPr/>
            <p:nvPr/>
          </p:nvSpPr>
          <p:spPr>
            <a:xfrm>
              <a:off x="0" y="-1"/>
              <a:ext cx="534988" cy="539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11" y="0"/>
                  </a:moveTo>
                  <a:cubicBezTo>
                    <a:pt x="4820" y="0"/>
                    <a:pt x="0" y="4820"/>
                    <a:pt x="0" y="10889"/>
                  </a:cubicBezTo>
                  <a:cubicBezTo>
                    <a:pt x="0" y="16780"/>
                    <a:pt x="4820" y="21600"/>
                    <a:pt x="10711" y="21600"/>
                  </a:cubicBezTo>
                  <a:cubicBezTo>
                    <a:pt x="16780" y="21600"/>
                    <a:pt x="21600" y="16780"/>
                    <a:pt x="21600" y="10889"/>
                  </a:cubicBezTo>
                  <a:cubicBezTo>
                    <a:pt x="21600" y="4820"/>
                    <a:pt x="16780" y="0"/>
                    <a:pt x="10711" y="0"/>
                  </a:cubicBezTo>
                  <a:close/>
                  <a:moveTo>
                    <a:pt x="10711" y="19815"/>
                  </a:moveTo>
                  <a:cubicBezTo>
                    <a:pt x="5712" y="19815"/>
                    <a:pt x="1785" y="15888"/>
                    <a:pt x="1785" y="10889"/>
                  </a:cubicBezTo>
                  <a:cubicBezTo>
                    <a:pt x="1785" y="5891"/>
                    <a:pt x="5712" y="1785"/>
                    <a:pt x="10711" y="1785"/>
                  </a:cubicBezTo>
                  <a:cubicBezTo>
                    <a:pt x="15709" y="1785"/>
                    <a:pt x="19815" y="5891"/>
                    <a:pt x="19815" y="10889"/>
                  </a:cubicBezTo>
                  <a:cubicBezTo>
                    <a:pt x="19815" y="15888"/>
                    <a:pt x="15709" y="19815"/>
                    <a:pt x="10711" y="19815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18" name="形状"/>
            <p:cNvSpPr/>
            <p:nvPr/>
          </p:nvSpPr>
          <p:spPr>
            <a:xfrm rot="2340000">
              <a:off x="142886" y="117240"/>
              <a:ext cx="186083" cy="26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15120"/>
                    <a:pt x="0" y="15120"/>
                    <a:pt x="0" y="15120"/>
                  </a:cubicBezTo>
                  <a:cubicBezTo>
                    <a:pt x="14914" y="1512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522" name="成组"/>
          <p:cNvGrpSpPr/>
          <p:nvPr/>
        </p:nvGrpSpPr>
        <p:grpSpPr>
          <a:xfrm>
            <a:off x="373062" y="2570163"/>
            <a:ext cx="2838005" cy="2838004"/>
            <a:chOff x="0" y="0"/>
            <a:chExt cx="2838003" cy="2838003"/>
          </a:xfrm>
        </p:grpSpPr>
        <p:sp>
          <p:nvSpPr>
            <p:cNvPr id="520" name="圆形"/>
            <p:cNvSpPr/>
            <p:nvPr/>
          </p:nvSpPr>
          <p:spPr>
            <a:xfrm>
              <a:off x="-1" y="-1"/>
              <a:ext cx="2838005" cy="2838005"/>
            </a:xfrm>
            <a:prstGeom prst="ellipse">
              <a:avLst/>
            </a:prstGeom>
            <a:solidFill>
              <a:srgbClr val="F2F2F2">
                <a:alpha val="3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pic>
          <p:nvPicPr>
            <p:cNvPr id="521" name="30.jpg" descr="30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888" t="36929" r="15495" b="2575"/>
            <a:stretch>
              <a:fillRect/>
            </a:stretch>
          </p:blipFill>
          <p:spPr>
            <a:xfrm>
              <a:off x="159201" y="159118"/>
              <a:ext cx="2519595" cy="25196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fill="norm" stroke="1" extrusionOk="0">
                  <a:moveTo>
                    <a:pt x="9841" y="0"/>
                  </a:moveTo>
                  <a:cubicBezTo>
                    <a:pt x="7322" y="0"/>
                    <a:pt x="4803" y="1006"/>
                    <a:pt x="2882" y="3017"/>
                  </a:cubicBezTo>
                  <a:cubicBezTo>
                    <a:pt x="-961" y="7038"/>
                    <a:pt x="-961" y="13557"/>
                    <a:pt x="2882" y="17579"/>
                  </a:cubicBezTo>
                  <a:cubicBezTo>
                    <a:pt x="6725" y="21600"/>
                    <a:pt x="12953" y="21600"/>
                    <a:pt x="16796" y="17579"/>
                  </a:cubicBezTo>
                  <a:cubicBezTo>
                    <a:pt x="20639" y="13557"/>
                    <a:pt x="20639" y="7038"/>
                    <a:pt x="16796" y="3017"/>
                  </a:cubicBezTo>
                  <a:cubicBezTo>
                    <a:pt x="14875" y="1006"/>
                    <a:pt x="12359" y="0"/>
                    <a:pt x="9841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4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Class="entr" nodeType="afterEffect" presetSubtype="1" presetID="22" grpId="3" fill="hold">
                                  <p:stCondLst>
                                    <p:cond delay="7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15" dur="35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25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5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95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25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6" dur="10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"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11" grpId="3"/>
      <p:bldP build="whole" bldLvl="1" animBg="1" rev="0" advAuto="0" spid="513" grpId="6"/>
      <p:bldP build="whole" bldLvl="1" animBg="1" rev="0" advAuto="0" spid="519" grpId="5"/>
      <p:bldP build="whole" bldLvl="1" animBg="1" rev="0" advAuto="0" spid="508" grpId="1"/>
      <p:bldP build="whole" bldLvl="1" animBg="1" rev="0" advAuto="0" spid="509" grpId="9"/>
      <p:bldP build="whole" bldLvl="1" animBg="1" rev="0" advAuto="0" spid="522" grpId="2"/>
      <p:bldP build="whole" bldLvl="1" animBg="1" rev="0" advAuto="0" spid="510" grpId="8"/>
      <p:bldP build="whole" bldLvl="1" animBg="1" rev="0" advAuto="0" spid="516" grpId="7"/>
      <p:bldP build="whole" bldLvl="1" animBg="1" rev="0" advAuto="0" spid="512" grpId="4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千图网海量PPT模板www.58pic.com">
  <a:themeElements>
    <a:clrScheme name="千图网海量PPT模板www.58pic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8F8F8F"/>
      </a:accent3>
      <a:accent4>
        <a:srgbClr val="707070"/>
      </a:accent4>
      <a:accent5>
        <a:srgbClr val="B5CBE7"/>
      </a:accent5>
      <a:accent6>
        <a:srgbClr val="D7712B"/>
      </a:accent6>
      <a:hlink>
        <a:srgbClr val="0000FF"/>
      </a:hlink>
      <a:folHlink>
        <a:srgbClr val="FF00FF"/>
      </a:folHlink>
    </a:clrScheme>
    <a:fontScheme name="千图网海量PPT模板www.58pic.com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千图网海量PPT模板www.58pic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方正兰亭黑_GBK"/>
            <a:ea typeface="方正兰亭黑_GBK"/>
            <a:cs typeface="方正兰亭黑_GBK"/>
            <a:sym typeface="方正兰亭黑_GB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方正兰亭黑_GBK"/>
            <a:ea typeface="方正兰亭黑_GBK"/>
            <a:cs typeface="方正兰亭黑_GBK"/>
            <a:sym typeface="方正兰亭黑_GB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千图网海量PPT模板www.58pic.com">
  <a:themeElements>
    <a:clrScheme name="千图网海量PPT模板www.58pic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8F8F8F"/>
      </a:accent3>
      <a:accent4>
        <a:srgbClr val="707070"/>
      </a:accent4>
      <a:accent5>
        <a:srgbClr val="B5CBE7"/>
      </a:accent5>
      <a:accent6>
        <a:srgbClr val="D7712B"/>
      </a:accent6>
      <a:hlink>
        <a:srgbClr val="0000FF"/>
      </a:hlink>
      <a:folHlink>
        <a:srgbClr val="FF00FF"/>
      </a:folHlink>
    </a:clrScheme>
    <a:fontScheme name="千图网海量PPT模板www.58pic.com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千图网海量PPT模板www.58pic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方正兰亭黑_GBK"/>
            <a:ea typeface="方正兰亭黑_GBK"/>
            <a:cs typeface="方正兰亭黑_GBK"/>
            <a:sym typeface="方正兰亭黑_GB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方正兰亭黑_GBK"/>
            <a:ea typeface="方正兰亭黑_GBK"/>
            <a:cs typeface="方正兰亭黑_GBK"/>
            <a:sym typeface="方正兰亭黑_GB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